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Quattrocento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regular.fntdata"/><Relationship Id="rId11" Type="http://schemas.openxmlformats.org/officeDocument/2006/relationships/slide" Target="slides/slide7.xml"/><Relationship Id="rId22" Type="http://schemas.openxmlformats.org/officeDocument/2006/relationships/font" Target="fonts/QuattrocentoSans-italic.fntdata"/><Relationship Id="rId10" Type="http://schemas.openxmlformats.org/officeDocument/2006/relationships/slide" Target="slides/slide6.xml"/><Relationship Id="rId21" Type="http://schemas.openxmlformats.org/officeDocument/2006/relationships/font" Target="fonts/QuattrocentoSans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QuattrocentoSa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" name="Shape 27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" name="Shape 28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" name="Shape 29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" name="Shape 30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" name="Shape 30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" name="Shape 24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" name="Shape 25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" name="Shape 25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" name="Shape 26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" name="Shape 27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Slide de Título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4265611" y="1752600"/>
            <a:ext cx="6858002" cy="18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5400"/>
              <a:buFont typeface="Quattrocento Sans"/>
              <a:buNone/>
              <a:defRPr b="0" i="0" sz="54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4265610" y="3733800"/>
            <a:ext cx="6858002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ês Imagens com Legendas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9066214" y="421594"/>
            <a:ext cx="2286000" cy="188550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2400"/>
              <a:buFont typeface="Quattrocento Sans"/>
              <a:buNone/>
              <a:defRPr b="0" i="0" sz="24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grpSp>
        <p:nvGrpSpPr>
          <p:cNvPr id="139" name="Shape 139"/>
          <p:cNvGrpSpPr/>
          <p:nvPr/>
        </p:nvGrpSpPr>
        <p:grpSpPr>
          <a:xfrm flipH="1" rot="5400000">
            <a:off x="274315" y="1102304"/>
            <a:ext cx="5053664" cy="4411852"/>
            <a:chOff x="895350" y="3313113"/>
            <a:chExt cx="3613151" cy="2790825"/>
          </a:xfrm>
        </p:grpSpPr>
        <p:sp>
          <p:nvSpPr>
            <p:cNvPr id="140" name="Shape 140"/>
            <p:cNvSpPr/>
            <p:nvPr/>
          </p:nvSpPr>
          <p:spPr>
            <a:xfrm>
              <a:off x="963613" y="3725863"/>
              <a:ext cx="11113" cy="1952625"/>
            </a:xfrm>
            <a:custGeom>
              <a:pathLst>
                <a:path extrusionOk="0" h="120000" w="120000">
                  <a:moveTo>
                    <a:pt x="72000" y="0"/>
                  </a:moveTo>
                  <a:cubicBezTo>
                    <a:pt x="96000" y="10092"/>
                    <a:pt x="96000" y="20046"/>
                    <a:pt x="96000" y="30000"/>
                  </a:cubicBezTo>
                  <a:cubicBezTo>
                    <a:pt x="96000" y="34976"/>
                    <a:pt x="72000" y="40092"/>
                    <a:pt x="72000" y="45069"/>
                  </a:cubicBezTo>
                  <a:cubicBezTo>
                    <a:pt x="72000" y="50046"/>
                    <a:pt x="72000" y="55023"/>
                    <a:pt x="96000" y="60000"/>
                  </a:cubicBezTo>
                  <a:cubicBezTo>
                    <a:pt x="96000" y="70092"/>
                    <a:pt x="120000" y="80046"/>
                    <a:pt x="96000" y="90000"/>
                  </a:cubicBezTo>
                  <a:cubicBezTo>
                    <a:pt x="120000" y="94976"/>
                    <a:pt x="96000" y="100092"/>
                    <a:pt x="96000" y="105069"/>
                  </a:cubicBezTo>
                  <a:cubicBezTo>
                    <a:pt x="96000" y="110046"/>
                    <a:pt x="72000" y="115023"/>
                    <a:pt x="72000" y="120000"/>
                  </a:cubicBezTo>
                  <a:cubicBezTo>
                    <a:pt x="48000" y="120000"/>
                    <a:pt x="48000" y="120000"/>
                    <a:pt x="48000" y="120000"/>
                  </a:cubicBezTo>
                  <a:cubicBezTo>
                    <a:pt x="48000" y="115023"/>
                    <a:pt x="24000" y="110046"/>
                    <a:pt x="24000" y="105069"/>
                  </a:cubicBezTo>
                  <a:cubicBezTo>
                    <a:pt x="24000" y="100092"/>
                    <a:pt x="0" y="94976"/>
                    <a:pt x="0" y="90000"/>
                  </a:cubicBezTo>
                  <a:cubicBezTo>
                    <a:pt x="0" y="80046"/>
                    <a:pt x="24000" y="70092"/>
                    <a:pt x="24000" y="60000"/>
                  </a:cubicBezTo>
                  <a:cubicBezTo>
                    <a:pt x="48000" y="55023"/>
                    <a:pt x="48000" y="50046"/>
                    <a:pt x="48000" y="45069"/>
                  </a:cubicBezTo>
                  <a:cubicBezTo>
                    <a:pt x="48000" y="40092"/>
                    <a:pt x="24000" y="34976"/>
                    <a:pt x="24000" y="30000"/>
                  </a:cubicBezTo>
                  <a:cubicBezTo>
                    <a:pt x="0" y="20046"/>
                    <a:pt x="24000" y="10092"/>
                    <a:pt x="48000" y="0"/>
                  </a:cubicBezTo>
                  <a:lnTo>
                    <a:pt x="72000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" name="Shape 141"/>
            <p:cNvSpPr/>
            <p:nvPr/>
          </p:nvSpPr>
          <p:spPr>
            <a:xfrm>
              <a:off x="1350963" y="6038850"/>
              <a:ext cx="273685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67" y="24000"/>
                    <a:pt x="19934" y="0"/>
                    <a:pt x="30000" y="24000"/>
                  </a:cubicBezTo>
                  <a:cubicBezTo>
                    <a:pt x="34934" y="24000"/>
                    <a:pt x="39967" y="48000"/>
                    <a:pt x="45000" y="48000"/>
                  </a:cubicBezTo>
                  <a:cubicBezTo>
                    <a:pt x="49934" y="48000"/>
                    <a:pt x="54967" y="24000"/>
                    <a:pt x="60000" y="24000"/>
                  </a:cubicBezTo>
                  <a:cubicBezTo>
                    <a:pt x="69967" y="24000"/>
                    <a:pt x="79934" y="0"/>
                    <a:pt x="90000" y="0"/>
                  </a:cubicBezTo>
                  <a:cubicBezTo>
                    <a:pt x="94934" y="0"/>
                    <a:pt x="99967" y="24000"/>
                    <a:pt x="105000" y="24000"/>
                  </a:cubicBezTo>
                  <a:cubicBezTo>
                    <a:pt x="109934" y="24000"/>
                    <a:pt x="114967" y="24000"/>
                    <a:pt x="120000" y="48000"/>
                  </a:cubicBezTo>
                  <a:cubicBezTo>
                    <a:pt x="120000" y="48000"/>
                    <a:pt x="120000" y="48000"/>
                    <a:pt x="120000" y="48000"/>
                  </a:cubicBezTo>
                  <a:cubicBezTo>
                    <a:pt x="114967" y="72000"/>
                    <a:pt x="109934" y="72000"/>
                    <a:pt x="105000" y="96000"/>
                  </a:cubicBezTo>
                  <a:cubicBezTo>
                    <a:pt x="99967" y="96000"/>
                    <a:pt x="94934" y="96000"/>
                    <a:pt x="90000" y="96000"/>
                  </a:cubicBezTo>
                  <a:cubicBezTo>
                    <a:pt x="79934" y="120000"/>
                    <a:pt x="69967" y="96000"/>
                    <a:pt x="60000" y="72000"/>
                  </a:cubicBezTo>
                  <a:cubicBezTo>
                    <a:pt x="54967" y="72000"/>
                    <a:pt x="49934" y="72000"/>
                    <a:pt x="45000" y="72000"/>
                  </a:cubicBezTo>
                  <a:cubicBezTo>
                    <a:pt x="39967" y="72000"/>
                    <a:pt x="34934" y="96000"/>
                    <a:pt x="30000" y="96000"/>
                  </a:cubicBezTo>
                  <a:cubicBezTo>
                    <a:pt x="19934" y="96000"/>
                    <a:pt x="9967" y="96000"/>
                    <a:pt x="0" y="48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" name="Shape 142"/>
            <p:cNvSpPr/>
            <p:nvPr/>
          </p:nvSpPr>
          <p:spPr>
            <a:xfrm>
              <a:off x="1330325" y="3378200"/>
              <a:ext cx="274320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42" y="24000"/>
                    <a:pt x="19983" y="0"/>
                    <a:pt x="29926" y="24000"/>
                  </a:cubicBezTo>
                  <a:cubicBezTo>
                    <a:pt x="34946" y="24000"/>
                    <a:pt x="39967" y="48000"/>
                    <a:pt x="44987" y="48000"/>
                  </a:cubicBezTo>
                  <a:cubicBezTo>
                    <a:pt x="50008" y="48000"/>
                    <a:pt x="55028" y="24000"/>
                    <a:pt x="59950" y="24000"/>
                  </a:cubicBezTo>
                  <a:cubicBezTo>
                    <a:pt x="69991" y="24000"/>
                    <a:pt x="80032" y="0"/>
                    <a:pt x="89975" y="0"/>
                  </a:cubicBezTo>
                  <a:cubicBezTo>
                    <a:pt x="94995" y="0"/>
                    <a:pt x="100016" y="24000"/>
                    <a:pt x="105036" y="24000"/>
                  </a:cubicBezTo>
                  <a:cubicBezTo>
                    <a:pt x="109958" y="24000"/>
                    <a:pt x="114979" y="24000"/>
                    <a:pt x="120000" y="48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4979" y="72000"/>
                    <a:pt x="109958" y="96000"/>
                    <a:pt x="105036" y="96000"/>
                  </a:cubicBezTo>
                  <a:cubicBezTo>
                    <a:pt x="100016" y="96000"/>
                    <a:pt x="94995" y="96000"/>
                    <a:pt x="89975" y="96000"/>
                  </a:cubicBezTo>
                  <a:cubicBezTo>
                    <a:pt x="80032" y="120000"/>
                    <a:pt x="69991" y="96000"/>
                    <a:pt x="59950" y="72000"/>
                  </a:cubicBezTo>
                  <a:cubicBezTo>
                    <a:pt x="55028" y="72000"/>
                    <a:pt x="50008" y="72000"/>
                    <a:pt x="44987" y="72000"/>
                  </a:cubicBezTo>
                  <a:cubicBezTo>
                    <a:pt x="39967" y="72000"/>
                    <a:pt x="34946" y="96000"/>
                    <a:pt x="29926" y="96000"/>
                  </a:cubicBezTo>
                  <a:cubicBezTo>
                    <a:pt x="19983" y="96000"/>
                    <a:pt x="9942" y="96000"/>
                    <a:pt x="0" y="72000"/>
                  </a:cubicBezTo>
                  <a:lnTo>
                    <a:pt x="0" y="4800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" name="Shape 143"/>
            <p:cNvSpPr/>
            <p:nvPr/>
          </p:nvSpPr>
          <p:spPr>
            <a:xfrm>
              <a:off x="4443413" y="3759200"/>
              <a:ext cx="9525" cy="1919288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0" y="110011"/>
                    <a:pt x="0" y="100023"/>
                    <a:pt x="0" y="90035"/>
                  </a:cubicBezTo>
                  <a:cubicBezTo>
                    <a:pt x="0" y="84970"/>
                    <a:pt x="30000" y="80046"/>
                    <a:pt x="30000" y="74982"/>
                  </a:cubicBezTo>
                  <a:cubicBezTo>
                    <a:pt x="30000" y="70058"/>
                    <a:pt x="30000" y="64994"/>
                    <a:pt x="30000" y="60070"/>
                  </a:cubicBezTo>
                  <a:cubicBezTo>
                    <a:pt x="0" y="50082"/>
                    <a:pt x="0" y="39953"/>
                    <a:pt x="0" y="29964"/>
                  </a:cubicBezTo>
                  <a:cubicBezTo>
                    <a:pt x="0" y="25041"/>
                    <a:pt x="0" y="19976"/>
                    <a:pt x="0" y="15052"/>
                  </a:cubicBezTo>
                  <a:cubicBezTo>
                    <a:pt x="30000" y="9988"/>
                    <a:pt x="30000" y="5064"/>
                    <a:pt x="60000" y="0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90000" y="5064"/>
                    <a:pt x="90000" y="9988"/>
                    <a:pt x="90000" y="15052"/>
                  </a:cubicBezTo>
                  <a:cubicBezTo>
                    <a:pt x="120000" y="19976"/>
                    <a:pt x="120000" y="25041"/>
                    <a:pt x="120000" y="29964"/>
                  </a:cubicBezTo>
                  <a:cubicBezTo>
                    <a:pt x="120000" y="39953"/>
                    <a:pt x="90000" y="50082"/>
                    <a:pt x="90000" y="60070"/>
                  </a:cubicBezTo>
                  <a:cubicBezTo>
                    <a:pt x="90000" y="64994"/>
                    <a:pt x="60000" y="70058"/>
                    <a:pt x="60000" y="74982"/>
                  </a:cubicBezTo>
                  <a:cubicBezTo>
                    <a:pt x="90000" y="80046"/>
                    <a:pt x="90000" y="84970"/>
                    <a:pt x="90000" y="90035"/>
                  </a:cubicBezTo>
                  <a:cubicBezTo>
                    <a:pt x="120000" y="100023"/>
                    <a:pt x="90000" y="110011"/>
                    <a:pt x="60000" y="12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>
              <a:off x="903288" y="5772150"/>
              <a:ext cx="341313" cy="331788"/>
            </a:xfrm>
            <a:custGeom>
              <a:pathLst>
                <a:path extrusionOk="0" h="120000" w="120000">
                  <a:moveTo>
                    <a:pt x="100263" y="98918"/>
                  </a:moveTo>
                  <a:cubicBezTo>
                    <a:pt x="90789" y="95675"/>
                    <a:pt x="78157" y="111081"/>
                    <a:pt x="66315" y="108648"/>
                  </a:cubicBezTo>
                  <a:cubicBezTo>
                    <a:pt x="72631" y="115135"/>
                    <a:pt x="83684" y="105405"/>
                    <a:pt x="88421" y="106216"/>
                  </a:cubicBezTo>
                  <a:cubicBezTo>
                    <a:pt x="75000" y="119189"/>
                    <a:pt x="52105" y="102972"/>
                    <a:pt x="37894" y="115135"/>
                  </a:cubicBezTo>
                  <a:cubicBezTo>
                    <a:pt x="15000" y="115135"/>
                    <a:pt x="789" y="99729"/>
                    <a:pt x="3157" y="77027"/>
                  </a:cubicBezTo>
                  <a:cubicBezTo>
                    <a:pt x="4736" y="66486"/>
                    <a:pt x="15000" y="60000"/>
                    <a:pt x="15789" y="49459"/>
                  </a:cubicBezTo>
                  <a:cubicBezTo>
                    <a:pt x="18157" y="47027"/>
                    <a:pt x="17368" y="48648"/>
                    <a:pt x="20526" y="47027"/>
                  </a:cubicBezTo>
                  <a:cubicBezTo>
                    <a:pt x="19736" y="36486"/>
                    <a:pt x="26052" y="27567"/>
                    <a:pt x="24473" y="18648"/>
                  </a:cubicBezTo>
                  <a:cubicBezTo>
                    <a:pt x="23684" y="9729"/>
                    <a:pt x="15000" y="6486"/>
                    <a:pt x="15000" y="0"/>
                  </a:cubicBezTo>
                  <a:cubicBezTo>
                    <a:pt x="28421" y="5675"/>
                    <a:pt x="32368" y="29189"/>
                    <a:pt x="26052" y="46216"/>
                  </a:cubicBezTo>
                  <a:cubicBezTo>
                    <a:pt x="26842" y="48648"/>
                    <a:pt x="31578" y="47837"/>
                    <a:pt x="32368" y="51081"/>
                  </a:cubicBezTo>
                  <a:cubicBezTo>
                    <a:pt x="33947" y="55945"/>
                    <a:pt x="31578" y="60810"/>
                    <a:pt x="28421" y="64864"/>
                  </a:cubicBezTo>
                  <a:cubicBezTo>
                    <a:pt x="21315" y="64054"/>
                    <a:pt x="15789" y="60000"/>
                    <a:pt x="20526" y="54324"/>
                  </a:cubicBezTo>
                  <a:cubicBezTo>
                    <a:pt x="789" y="71351"/>
                    <a:pt x="11052" y="120000"/>
                    <a:pt x="50526" y="107027"/>
                  </a:cubicBezTo>
                  <a:cubicBezTo>
                    <a:pt x="42631" y="95675"/>
                    <a:pt x="57631" y="78648"/>
                    <a:pt x="66315" y="90810"/>
                  </a:cubicBezTo>
                  <a:cubicBezTo>
                    <a:pt x="67894" y="99729"/>
                    <a:pt x="63947" y="102162"/>
                    <a:pt x="60789" y="106216"/>
                  </a:cubicBezTo>
                  <a:cubicBezTo>
                    <a:pt x="79736" y="111081"/>
                    <a:pt x="105000" y="82702"/>
                    <a:pt x="120000" y="104594"/>
                  </a:cubicBezTo>
                  <a:cubicBezTo>
                    <a:pt x="112894" y="94864"/>
                    <a:pt x="97894" y="100540"/>
                    <a:pt x="90000" y="106216"/>
                  </a:cubicBezTo>
                  <a:cubicBezTo>
                    <a:pt x="91578" y="102162"/>
                    <a:pt x="97105" y="102162"/>
                    <a:pt x="100263" y="98918"/>
                  </a:cubicBezTo>
                  <a:close/>
                  <a:moveTo>
                    <a:pt x="58421" y="103783"/>
                  </a:moveTo>
                  <a:cubicBezTo>
                    <a:pt x="71842" y="102972"/>
                    <a:pt x="61578" y="79459"/>
                    <a:pt x="53684" y="90810"/>
                  </a:cubicBezTo>
                  <a:cubicBezTo>
                    <a:pt x="59210" y="90810"/>
                    <a:pt x="54473" y="94864"/>
                    <a:pt x="52105" y="94864"/>
                  </a:cubicBezTo>
                  <a:cubicBezTo>
                    <a:pt x="52105" y="96486"/>
                    <a:pt x="52105" y="98918"/>
                    <a:pt x="52105" y="101351"/>
                  </a:cubicBezTo>
                  <a:cubicBezTo>
                    <a:pt x="53684" y="102162"/>
                    <a:pt x="54473" y="103783"/>
                    <a:pt x="57631" y="103783"/>
                  </a:cubicBezTo>
                  <a:cubicBezTo>
                    <a:pt x="59210" y="100540"/>
                    <a:pt x="63157" y="94864"/>
                    <a:pt x="58421" y="92432"/>
                  </a:cubicBezTo>
                  <a:cubicBezTo>
                    <a:pt x="66315" y="93243"/>
                    <a:pt x="61578" y="101351"/>
                    <a:pt x="58421" y="103783"/>
                  </a:cubicBezTo>
                  <a:close/>
                  <a:moveTo>
                    <a:pt x="7105" y="71351"/>
                  </a:moveTo>
                  <a:cubicBezTo>
                    <a:pt x="0" y="98108"/>
                    <a:pt x="22105" y="120000"/>
                    <a:pt x="44210" y="109459"/>
                  </a:cubicBezTo>
                  <a:cubicBezTo>
                    <a:pt x="15789" y="117567"/>
                    <a:pt x="10263" y="93243"/>
                    <a:pt x="7105" y="71351"/>
                  </a:cubicBezTo>
                  <a:close/>
                  <a:moveTo>
                    <a:pt x="29210" y="49459"/>
                  </a:moveTo>
                  <a:cubicBezTo>
                    <a:pt x="30000" y="55945"/>
                    <a:pt x="26842" y="58378"/>
                    <a:pt x="24473" y="62432"/>
                  </a:cubicBezTo>
                  <a:cubicBezTo>
                    <a:pt x="31578" y="63243"/>
                    <a:pt x="33157" y="53513"/>
                    <a:pt x="29210" y="49459"/>
                  </a:cubicBezTo>
                  <a:close/>
                  <a:moveTo>
                    <a:pt x="23684" y="46216"/>
                  </a:moveTo>
                  <a:cubicBezTo>
                    <a:pt x="23684" y="39729"/>
                    <a:pt x="30000" y="32432"/>
                    <a:pt x="26052" y="25135"/>
                  </a:cubicBezTo>
                  <a:cubicBezTo>
                    <a:pt x="26842" y="33243"/>
                    <a:pt x="20526" y="39729"/>
                    <a:pt x="23684" y="46216"/>
                  </a:cubicBezTo>
                  <a:close/>
                  <a:moveTo>
                    <a:pt x="23684" y="49459"/>
                  </a:moveTo>
                  <a:cubicBezTo>
                    <a:pt x="22105" y="51081"/>
                    <a:pt x="21315" y="58378"/>
                    <a:pt x="23684" y="60000"/>
                  </a:cubicBezTo>
                  <a:cubicBezTo>
                    <a:pt x="26052" y="56756"/>
                    <a:pt x="28421" y="51081"/>
                    <a:pt x="23684" y="4945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" name="Shape 145"/>
            <p:cNvSpPr/>
            <p:nvPr/>
          </p:nvSpPr>
          <p:spPr>
            <a:xfrm>
              <a:off x="906463" y="5768975"/>
              <a:ext cx="341313" cy="323850"/>
            </a:xfrm>
            <a:custGeom>
              <a:pathLst>
                <a:path extrusionOk="0" h="120000" w="120000">
                  <a:moveTo>
                    <a:pt x="37350" y="120000"/>
                  </a:moveTo>
                  <a:cubicBezTo>
                    <a:pt x="36556" y="120000"/>
                    <a:pt x="36556" y="120000"/>
                    <a:pt x="36556" y="120000"/>
                  </a:cubicBezTo>
                  <a:cubicBezTo>
                    <a:pt x="25430" y="120000"/>
                    <a:pt x="15099" y="115833"/>
                    <a:pt x="8741" y="107500"/>
                  </a:cubicBezTo>
                  <a:cubicBezTo>
                    <a:pt x="2384" y="100833"/>
                    <a:pt x="0" y="90833"/>
                    <a:pt x="1589" y="80000"/>
                  </a:cubicBezTo>
                  <a:cubicBezTo>
                    <a:pt x="2384" y="75000"/>
                    <a:pt x="4768" y="70000"/>
                    <a:pt x="7947" y="65833"/>
                  </a:cubicBezTo>
                  <a:cubicBezTo>
                    <a:pt x="10331" y="60833"/>
                    <a:pt x="13509" y="56666"/>
                    <a:pt x="13509" y="51666"/>
                  </a:cubicBezTo>
                  <a:cubicBezTo>
                    <a:pt x="13509" y="51666"/>
                    <a:pt x="13509" y="51666"/>
                    <a:pt x="13509" y="51666"/>
                  </a:cubicBezTo>
                  <a:cubicBezTo>
                    <a:pt x="15099" y="50000"/>
                    <a:pt x="15894" y="49166"/>
                    <a:pt x="16688" y="49166"/>
                  </a:cubicBezTo>
                  <a:cubicBezTo>
                    <a:pt x="16688" y="49166"/>
                    <a:pt x="17483" y="49166"/>
                    <a:pt x="18278" y="49166"/>
                  </a:cubicBezTo>
                  <a:cubicBezTo>
                    <a:pt x="18278" y="44166"/>
                    <a:pt x="19072" y="39166"/>
                    <a:pt x="20662" y="34166"/>
                  </a:cubicBezTo>
                  <a:cubicBezTo>
                    <a:pt x="22251" y="29166"/>
                    <a:pt x="23841" y="25000"/>
                    <a:pt x="23046" y="20000"/>
                  </a:cubicBezTo>
                  <a:cubicBezTo>
                    <a:pt x="22251" y="15833"/>
                    <a:pt x="19867" y="12500"/>
                    <a:pt x="17483" y="10000"/>
                  </a:cubicBezTo>
                  <a:cubicBezTo>
                    <a:pt x="15099" y="6666"/>
                    <a:pt x="12715" y="4166"/>
                    <a:pt x="12715" y="833"/>
                  </a:cubicBezTo>
                  <a:cubicBezTo>
                    <a:pt x="12715" y="0"/>
                    <a:pt x="12715" y="0"/>
                    <a:pt x="12715" y="0"/>
                  </a:cubicBezTo>
                  <a:cubicBezTo>
                    <a:pt x="13509" y="0"/>
                    <a:pt x="13509" y="0"/>
                    <a:pt x="13509" y="0"/>
                  </a:cubicBezTo>
                  <a:cubicBezTo>
                    <a:pt x="27814" y="6666"/>
                    <a:pt x="31788" y="30833"/>
                    <a:pt x="25430" y="48333"/>
                  </a:cubicBezTo>
                  <a:cubicBezTo>
                    <a:pt x="25430" y="49166"/>
                    <a:pt x="27019" y="49166"/>
                    <a:pt x="27814" y="50000"/>
                  </a:cubicBezTo>
                  <a:cubicBezTo>
                    <a:pt x="29403" y="50833"/>
                    <a:pt x="30993" y="50833"/>
                    <a:pt x="31788" y="52500"/>
                  </a:cubicBezTo>
                  <a:cubicBezTo>
                    <a:pt x="34172" y="60000"/>
                    <a:pt x="29403" y="650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2251" y="67500"/>
                    <a:pt x="18278" y="65833"/>
                    <a:pt x="17483" y="63333"/>
                  </a:cubicBezTo>
                  <a:cubicBezTo>
                    <a:pt x="16688" y="62500"/>
                    <a:pt x="16688" y="60833"/>
                    <a:pt x="16688" y="59166"/>
                  </a:cubicBezTo>
                  <a:cubicBezTo>
                    <a:pt x="9536" y="68333"/>
                    <a:pt x="7947" y="81666"/>
                    <a:pt x="11920" y="93333"/>
                  </a:cubicBezTo>
                  <a:cubicBezTo>
                    <a:pt x="15894" y="105833"/>
                    <a:pt x="25430" y="112500"/>
                    <a:pt x="36556" y="112500"/>
                  </a:cubicBezTo>
                  <a:cubicBezTo>
                    <a:pt x="40529" y="112500"/>
                    <a:pt x="44503" y="111666"/>
                    <a:pt x="48476" y="110833"/>
                  </a:cubicBezTo>
                  <a:cubicBezTo>
                    <a:pt x="46092" y="106666"/>
                    <a:pt x="45298" y="101666"/>
                    <a:pt x="47682" y="96666"/>
                  </a:cubicBezTo>
                  <a:cubicBezTo>
                    <a:pt x="50066" y="92500"/>
                    <a:pt x="54039" y="89166"/>
                    <a:pt x="58013" y="89166"/>
                  </a:cubicBezTo>
                  <a:cubicBezTo>
                    <a:pt x="59602" y="89166"/>
                    <a:pt x="62781" y="90000"/>
                    <a:pt x="65960" y="94166"/>
                  </a:cubicBezTo>
                  <a:cubicBezTo>
                    <a:pt x="65960" y="94166"/>
                    <a:pt x="65960" y="94166"/>
                    <a:pt x="65960" y="94166"/>
                  </a:cubicBezTo>
                  <a:cubicBezTo>
                    <a:pt x="66754" y="101666"/>
                    <a:pt x="64370" y="105000"/>
                    <a:pt x="61192" y="108333"/>
                  </a:cubicBezTo>
                  <a:cubicBezTo>
                    <a:pt x="61192" y="108333"/>
                    <a:pt x="61192" y="109166"/>
                    <a:pt x="60397" y="109166"/>
                  </a:cubicBezTo>
                  <a:cubicBezTo>
                    <a:pt x="61986" y="110000"/>
                    <a:pt x="63576" y="110000"/>
                    <a:pt x="65165" y="110000"/>
                  </a:cubicBezTo>
                  <a:cubicBezTo>
                    <a:pt x="71523" y="110000"/>
                    <a:pt x="77880" y="107500"/>
                    <a:pt x="85033" y="104166"/>
                  </a:cubicBezTo>
                  <a:cubicBezTo>
                    <a:pt x="91390" y="101666"/>
                    <a:pt x="97748" y="99166"/>
                    <a:pt x="104105" y="99166"/>
                  </a:cubicBezTo>
                  <a:cubicBezTo>
                    <a:pt x="110463" y="99166"/>
                    <a:pt x="116026" y="102500"/>
                    <a:pt x="120000" y="108333"/>
                  </a:cubicBezTo>
                  <a:cubicBezTo>
                    <a:pt x="119205" y="109166"/>
                    <a:pt x="119205" y="109166"/>
                    <a:pt x="119205" y="109166"/>
                  </a:cubicBezTo>
                  <a:cubicBezTo>
                    <a:pt x="116026" y="105833"/>
                    <a:pt x="112847" y="103333"/>
                    <a:pt x="108079" y="103333"/>
                  </a:cubicBezTo>
                  <a:cubicBezTo>
                    <a:pt x="100132" y="103333"/>
                    <a:pt x="91390" y="109166"/>
                    <a:pt x="89006" y="110000"/>
                  </a:cubicBezTo>
                  <a:cubicBezTo>
                    <a:pt x="87417" y="111666"/>
                    <a:pt x="87417" y="111666"/>
                    <a:pt x="87417" y="111666"/>
                  </a:cubicBezTo>
                  <a:cubicBezTo>
                    <a:pt x="87417" y="110833"/>
                    <a:pt x="87417" y="110833"/>
                    <a:pt x="87417" y="110833"/>
                  </a:cubicBezTo>
                  <a:cubicBezTo>
                    <a:pt x="83443" y="114166"/>
                    <a:pt x="78675" y="115833"/>
                    <a:pt x="71523" y="115833"/>
                  </a:cubicBezTo>
                  <a:cubicBezTo>
                    <a:pt x="68344" y="115833"/>
                    <a:pt x="65165" y="115833"/>
                    <a:pt x="61986" y="115833"/>
                  </a:cubicBezTo>
                  <a:cubicBezTo>
                    <a:pt x="58807" y="115000"/>
                    <a:pt x="55629" y="115000"/>
                    <a:pt x="52450" y="115000"/>
                  </a:cubicBezTo>
                  <a:cubicBezTo>
                    <a:pt x="46092" y="115000"/>
                    <a:pt x="41324" y="116666"/>
                    <a:pt x="37350" y="120000"/>
                  </a:cubicBezTo>
                  <a:close/>
                  <a:moveTo>
                    <a:pt x="5562" y="71666"/>
                  </a:moveTo>
                  <a:cubicBezTo>
                    <a:pt x="3973" y="74166"/>
                    <a:pt x="3178" y="77500"/>
                    <a:pt x="2384" y="80000"/>
                  </a:cubicBezTo>
                  <a:cubicBezTo>
                    <a:pt x="1589" y="90833"/>
                    <a:pt x="3973" y="100000"/>
                    <a:pt x="9536" y="106666"/>
                  </a:cubicBezTo>
                  <a:cubicBezTo>
                    <a:pt x="15894" y="114166"/>
                    <a:pt x="25430" y="118333"/>
                    <a:pt x="36556" y="118333"/>
                  </a:cubicBezTo>
                  <a:cubicBezTo>
                    <a:pt x="40529" y="115000"/>
                    <a:pt x="45298" y="113333"/>
                    <a:pt x="52450" y="113333"/>
                  </a:cubicBezTo>
                  <a:cubicBezTo>
                    <a:pt x="55629" y="113333"/>
                    <a:pt x="58807" y="114166"/>
                    <a:pt x="61986" y="114166"/>
                  </a:cubicBezTo>
                  <a:cubicBezTo>
                    <a:pt x="64370" y="114166"/>
                    <a:pt x="65960" y="115000"/>
                    <a:pt x="68344" y="115000"/>
                  </a:cubicBezTo>
                  <a:cubicBezTo>
                    <a:pt x="66754" y="114166"/>
                    <a:pt x="65960" y="113333"/>
                    <a:pt x="64370" y="112500"/>
                  </a:cubicBezTo>
                  <a:cubicBezTo>
                    <a:pt x="63576" y="110833"/>
                    <a:pt x="63576" y="110833"/>
                    <a:pt x="63576" y="110833"/>
                  </a:cubicBezTo>
                  <a:cubicBezTo>
                    <a:pt x="65165" y="111666"/>
                    <a:pt x="65165" y="111666"/>
                    <a:pt x="65165" y="111666"/>
                  </a:cubicBezTo>
                  <a:cubicBezTo>
                    <a:pt x="65960" y="111666"/>
                    <a:pt x="66754" y="111666"/>
                    <a:pt x="68344" y="111666"/>
                  </a:cubicBezTo>
                  <a:cubicBezTo>
                    <a:pt x="73112" y="111666"/>
                    <a:pt x="78675" y="109166"/>
                    <a:pt x="83443" y="106666"/>
                  </a:cubicBezTo>
                  <a:cubicBezTo>
                    <a:pt x="83443" y="106666"/>
                    <a:pt x="83443" y="106666"/>
                    <a:pt x="83443" y="106666"/>
                  </a:cubicBezTo>
                  <a:cubicBezTo>
                    <a:pt x="77086" y="109166"/>
                    <a:pt x="70728" y="110833"/>
                    <a:pt x="65165" y="110833"/>
                  </a:cubicBezTo>
                  <a:cubicBezTo>
                    <a:pt x="62781" y="110833"/>
                    <a:pt x="61192" y="110833"/>
                    <a:pt x="59602" y="110833"/>
                  </a:cubicBezTo>
                  <a:cubicBezTo>
                    <a:pt x="58807" y="110000"/>
                    <a:pt x="58807" y="110000"/>
                    <a:pt x="58807" y="110000"/>
                  </a:cubicBezTo>
                  <a:cubicBezTo>
                    <a:pt x="58807" y="109166"/>
                    <a:pt x="58807" y="109166"/>
                    <a:pt x="58807" y="109166"/>
                  </a:cubicBezTo>
                  <a:cubicBezTo>
                    <a:pt x="59602" y="109166"/>
                    <a:pt x="60397" y="108333"/>
                    <a:pt x="60397" y="107500"/>
                  </a:cubicBezTo>
                  <a:cubicBezTo>
                    <a:pt x="61192" y="107500"/>
                    <a:pt x="61192" y="106666"/>
                    <a:pt x="61192" y="106666"/>
                  </a:cubicBezTo>
                  <a:cubicBezTo>
                    <a:pt x="60397" y="107500"/>
                    <a:pt x="58807" y="108333"/>
                    <a:pt x="57218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4039" y="108333"/>
                    <a:pt x="53245" y="107500"/>
                    <a:pt x="52450" y="106666"/>
                  </a:cubicBezTo>
                  <a:cubicBezTo>
                    <a:pt x="51655" y="106666"/>
                    <a:pt x="50860" y="105833"/>
                    <a:pt x="50066" y="105833"/>
                  </a:cubicBezTo>
                  <a:cubicBezTo>
                    <a:pt x="50066" y="105833"/>
                    <a:pt x="50066" y="105833"/>
                    <a:pt x="50066" y="105833"/>
                  </a:cubicBezTo>
                  <a:cubicBezTo>
                    <a:pt x="50066" y="97500"/>
                    <a:pt x="50066" y="97500"/>
                    <a:pt x="50066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2450" y="97500"/>
                    <a:pt x="54039" y="95833"/>
                    <a:pt x="54039" y="95000"/>
                  </a:cubicBezTo>
                  <a:cubicBezTo>
                    <a:pt x="54039" y="95000"/>
                    <a:pt x="54039" y="95000"/>
                    <a:pt x="52450" y="95000"/>
                  </a:cubicBezTo>
                  <a:cubicBezTo>
                    <a:pt x="51655" y="95000"/>
                    <a:pt x="51655" y="95000"/>
                    <a:pt x="51655" y="95000"/>
                  </a:cubicBezTo>
                  <a:cubicBezTo>
                    <a:pt x="52450" y="94166"/>
                    <a:pt x="52450" y="94166"/>
                    <a:pt x="52450" y="94166"/>
                  </a:cubicBezTo>
                  <a:cubicBezTo>
                    <a:pt x="53245" y="91666"/>
                    <a:pt x="54834" y="90833"/>
                    <a:pt x="56423" y="90833"/>
                  </a:cubicBezTo>
                  <a:cubicBezTo>
                    <a:pt x="53245" y="91666"/>
                    <a:pt x="50860" y="94166"/>
                    <a:pt x="49271" y="97500"/>
                  </a:cubicBezTo>
                  <a:cubicBezTo>
                    <a:pt x="46887" y="101666"/>
                    <a:pt x="46887" y="106666"/>
                    <a:pt x="50066" y="110833"/>
                  </a:cubicBezTo>
                  <a:cubicBezTo>
                    <a:pt x="50066" y="111666"/>
                    <a:pt x="50066" y="111666"/>
                    <a:pt x="50066" y="111666"/>
                  </a:cubicBezTo>
                  <a:cubicBezTo>
                    <a:pt x="49271" y="111666"/>
                    <a:pt x="49271" y="111666"/>
                    <a:pt x="49271" y="111666"/>
                  </a:cubicBezTo>
                  <a:cubicBezTo>
                    <a:pt x="46887" y="112500"/>
                    <a:pt x="44503" y="113333"/>
                    <a:pt x="42913" y="113333"/>
                  </a:cubicBezTo>
                  <a:cubicBezTo>
                    <a:pt x="42913" y="114166"/>
                    <a:pt x="42913" y="114166"/>
                    <a:pt x="42913" y="114166"/>
                  </a:cubicBezTo>
                  <a:cubicBezTo>
                    <a:pt x="38940" y="115833"/>
                    <a:pt x="34966" y="116666"/>
                    <a:pt x="30993" y="116666"/>
                  </a:cubicBezTo>
                  <a:cubicBezTo>
                    <a:pt x="23046" y="116666"/>
                    <a:pt x="15099" y="112500"/>
                    <a:pt x="10331" y="105833"/>
                  </a:cubicBezTo>
                  <a:cubicBezTo>
                    <a:pt x="3973" y="96666"/>
                    <a:pt x="1589" y="85833"/>
                    <a:pt x="4768" y="74166"/>
                  </a:cubicBezTo>
                  <a:lnTo>
                    <a:pt x="5562" y="71666"/>
                  </a:lnTo>
                  <a:close/>
                  <a:moveTo>
                    <a:pt x="5562" y="77500"/>
                  </a:moveTo>
                  <a:cubicBezTo>
                    <a:pt x="3178" y="87500"/>
                    <a:pt x="5562" y="97500"/>
                    <a:pt x="11125" y="105000"/>
                  </a:cubicBezTo>
                  <a:cubicBezTo>
                    <a:pt x="16688" y="112500"/>
                    <a:pt x="24635" y="115833"/>
                    <a:pt x="32582" y="115833"/>
                  </a:cubicBezTo>
                  <a:cubicBezTo>
                    <a:pt x="32582" y="115833"/>
                    <a:pt x="32582" y="115833"/>
                    <a:pt x="32582" y="115833"/>
                  </a:cubicBezTo>
                  <a:cubicBezTo>
                    <a:pt x="12715" y="115833"/>
                    <a:pt x="7947" y="94166"/>
                    <a:pt x="5562" y="77500"/>
                  </a:cubicBezTo>
                  <a:close/>
                  <a:moveTo>
                    <a:pt x="85827" y="110833"/>
                  </a:moveTo>
                  <a:cubicBezTo>
                    <a:pt x="84238" y="110833"/>
                    <a:pt x="82649" y="111666"/>
                    <a:pt x="81059" y="112500"/>
                  </a:cubicBezTo>
                  <a:cubicBezTo>
                    <a:pt x="78675" y="113333"/>
                    <a:pt x="75496" y="114166"/>
                    <a:pt x="73112" y="115000"/>
                  </a:cubicBezTo>
                  <a:cubicBezTo>
                    <a:pt x="78675" y="115000"/>
                    <a:pt x="82649" y="113333"/>
                    <a:pt x="85827" y="110833"/>
                  </a:cubicBezTo>
                  <a:close/>
                  <a:moveTo>
                    <a:pt x="5562" y="71666"/>
                  </a:moveTo>
                  <a:cubicBezTo>
                    <a:pt x="5562" y="74166"/>
                    <a:pt x="5562" y="74166"/>
                    <a:pt x="5562" y="74166"/>
                  </a:cubicBezTo>
                  <a:cubicBezTo>
                    <a:pt x="9536" y="95000"/>
                    <a:pt x="13509" y="114166"/>
                    <a:pt x="32582" y="114166"/>
                  </a:cubicBezTo>
                  <a:cubicBezTo>
                    <a:pt x="34172" y="114166"/>
                    <a:pt x="35761" y="114166"/>
                    <a:pt x="38145" y="114166"/>
                  </a:cubicBezTo>
                  <a:cubicBezTo>
                    <a:pt x="25430" y="114166"/>
                    <a:pt x="15099" y="106666"/>
                    <a:pt x="10331" y="94166"/>
                  </a:cubicBezTo>
                  <a:cubicBezTo>
                    <a:pt x="5562" y="80000"/>
                    <a:pt x="9536" y="64166"/>
                    <a:pt x="18278" y="55833"/>
                  </a:cubicBezTo>
                  <a:cubicBezTo>
                    <a:pt x="20662" y="54166"/>
                    <a:pt x="20662" y="54166"/>
                    <a:pt x="20662" y="54166"/>
                  </a:cubicBezTo>
                  <a:cubicBezTo>
                    <a:pt x="20662" y="52500"/>
                    <a:pt x="21456" y="51666"/>
                    <a:pt x="21456" y="51666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3841" y="51666"/>
                    <a:pt x="24635" y="52500"/>
                    <a:pt x="25430" y="53333"/>
                  </a:cubicBezTo>
                  <a:cubicBezTo>
                    <a:pt x="26225" y="56666"/>
                    <a:pt x="23841" y="60833"/>
                    <a:pt x="23046" y="62500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1456" y="62500"/>
                    <a:pt x="20662" y="61666"/>
                    <a:pt x="20662" y="60000"/>
                  </a:cubicBezTo>
                  <a:cubicBezTo>
                    <a:pt x="19867" y="58333"/>
                    <a:pt x="20662" y="56666"/>
                    <a:pt x="20662" y="55000"/>
                  </a:cubicBezTo>
                  <a:cubicBezTo>
                    <a:pt x="19072" y="56666"/>
                    <a:pt x="19072" y="56666"/>
                    <a:pt x="19072" y="56666"/>
                  </a:cubicBezTo>
                  <a:cubicBezTo>
                    <a:pt x="17483" y="59166"/>
                    <a:pt x="17483" y="60833"/>
                    <a:pt x="18278" y="62500"/>
                  </a:cubicBezTo>
                  <a:cubicBezTo>
                    <a:pt x="19072" y="65000"/>
                    <a:pt x="22251" y="66666"/>
                    <a:pt x="26225" y="66666"/>
                  </a:cubicBezTo>
                  <a:cubicBezTo>
                    <a:pt x="28609" y="64166"/>
                    <a:pt x="32582" y="59166"/>
                    <a:pt x="30993" y="53333"/>
                  </a:cubicBezTo>
                  <a:cubicBezTo>
                    <a:pt x="30198" y="52500"/>
                    <a:pt x="29403" y="51666"/>
                    <a:pt x="27814" y="51666"/>
                  </a:cubicBezTo>
                  <a:cubicBezTo>
                    <a:pt x="28609" y="51666"/>
                    <a:pt x="28609" y="51666"/>
                    <a:pt x="28609" y="51666"/>
                  </a:cubicBezTo>
                  <a:cubicBezTo>
                    <a:pt x="30198" y="53333"/>
                    <a:pt x="30993" y="57500"/>
                    <a:pt x="30198" y="60833"/>
                  </a:cubicBezTo>
                  <a:cubicBezTo>
                    <a:pt x="28609" y="64166"/>
                    <a:pt x="27019" y="65833"/>
                    <a:pt x="23841" y="65833"/>
                  </a:cubicBezTo>
                  <a:cubicBezTo>
                    <a:pt x="23841" y="65833"/>
                    <a:pt x="23841" y="65833"/>
                    <a:pt x="23841" y="65833"/>
                  </a:cubicBezTo>
                  <a:cubicBezTo>
                    <a:pt x="23841" y="65833"/>
                    <a:pt x="23841" y="65833"/>
                    <a:pt x="23046" y="65833"/>
                  </a:cubicBezTo>
                  <a:cubicBezTo>
                    <a:pt x="22251" y="65000"/>
                    <a:pt x="22251" y="65000"/>
                    <a:pt x="22251" y="65000"/>
                  </a:cubicBezTo>
                  <a:cubicBezTo>
                    <a:pt x="23046" y="65000"/>
                    <a:pt x="23046" y="65000"/>
                    <a:pt x="23046" y="65000"/>
                  </a:cubicBezTo>
                  <a:cubicBezTo>
                    <a:pt x="23046" y="63333"/>
                    <a:pt x="23841" y="62500"/>
                    <a:pt x="24635" y="61666"/>
                  </a:cubicBezTo>
                  <a:cubicBezTo>
                    <a:pt x="26225" y="59166"/>
                    <a:pt x="27814" y="56666"/>
                    <a:pt x="27019" y="51666"/>
                  </a:cubicBezTo>
                  <a:cubicBezTo>
                    <a:pt x="27019" y="50833"/>
                    <a:pt x="27019" y="50833"/>
                    <a:pt x="27019" y="50833"/>
                  </a:cubicBezTo>
                  <a:cubicBezTo>
                    <a:pt x="26225" y="50833"/>
                    <a:pt x="24635" y="50000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30198" y="32500"/>
                    <a:pt x="27019" y="8333"/>
                    <a:pt x="14304" y="1666"/>
                  </a:cubicBezTo>
                  <a:cubicBezTo>
                    <a:pt x="14304" y="4166"/>
                    <a:pt x="15894" y="6666"/>
                    <a:pt x="18278" y="9166"/>
                  </a:cubicBezTo>
                  <a:cubicBezTo>
                    <a:pt x="20662" y="11666"/>
                    <a:pt x="23046" y="15000"/>
                    <a:pt x="23841" y="20000"/>
                  </a:cubicBezTo>
                  <a:cubicBezTo>
                    <a:pt x="23841" y="21666"/>
                    <a:pt x="23841" y="23333"/>
                    <a:pt x="23841" y="25000"/>
                  </a:cubicBezTo>
                  <a:cubicBezTo>
                    <a:pt x="24635" y="26666"/>
                    <a:pt x="24635" y="26666"/>
                    <a:pt x="24635" y="26666"/>
                  </a:cubicBezTo>
                  <a:cubicBezTo>
                    <a:pt x="27814" y="31666"/>
                    <a:pt x="26225" y="36666"/>
                    <a:pt x="24635" y="40833"/>
                  </a:cubicBezTo>
                  <a:cubicBezTo>
                    <a:pt x="23841" y="43333"/>
                    <a:pt x="23046" y="45833"/>
                    <a:pt x="23046" y="48333"/>
                  </a:cubicBezTo>
                  <a:cubicBezTo>
                    <a:pt x="23046" y="50833"/>
                    <a:pt x="23046" y="50833"/>
                    <a:pt x="23046" y="50833"/>
                  </a:cubicBezTo>
                  <a:cubicBezTo>
                    <a:pt x="21456" y="48333"/>
                    <a:pt x="21456" y="48333"/>
                    <a:pt x="21456" y="48333"/>
                  </a:cubicBezTo>
                  <a:cubicBezTo>
                    <a:pt x="19867" y="44166"/>
                    <a:pt x="20662" y="40833"/>
                    <a:pt x="22251" y="36666"/>
                  </a:cubicBezTo>
                  <a:cubicBezTo>
                    <a:pt x="23046" y="33333"/>
                    <a:pt x="24635" y="30000"/>
                    <a:pt x="23841" y="26666"/>
                  </a:cubicBezTo>
                  <a:cubicBezTo>
                    <a:pt x="23841" y="26666"/>
                    <a:pt x="23841" y="26666"/>
                    <a:pt x="23841" y="26666"/>
                  </a:cubicBezTo>
                  <a:cubicBezTo>
                    <a:pt x="23841" y="29166"/>
                    <a:pt x="23046" y="31666"/>
                    <a:pt x="22251" y="35000"/>
                  </a:cubicBezTo>
                  <a:cubicBezTo>
                    <a:pt x="20662" y="39166"/>
                    <a:pt x="19072" y="44166"/>
                    <a:pt x="19072" y="49166"/>
                  </a:cubicBezTo>
                  <a:cubicBezTo>
                    <a:pt x="19867" y="50000"/>
                    <a:pt x="19867" y="50000"/>
                    <a:pt x="19867" y="50000"/>
                  </a:cubicBezTo>
                  <a:cubicBezTo>
                    <a:pt x="19072" y="50000"/>
                    <a:pt x="19072" y="50000"/>
                    <a:pt x="19072" y="50000"/>
                  </a:cubicBezTo>
                  <a:cubicBezTo>
                    <a:pt x="18278" y="50833"/>
                    <a:pt x="17483" y="50833"/>
                    <a:pt x="16688" y="50833"/>
                  </a:cubicBezTo>
                  <a:cubicBezTo>
                    <a:pt x="16688" y="50833"/>
                    <a:pt x="16688" y="50833"/>
                    <a:pt x="16688" y="50833"/>
                  </a:cubicBezTo>
                  <a:cubicBezTo>
                    <a:pt x="15894" y="50833"/>
                    <a:pt x="15894" y="50833"/>
                    <a:pt x="15099" y="51666"/>
                  </a:cubicBezTo>
                  <a:cubicBezTo>
                    <a:pt x="14304" y="57500"/>
                    <a:pt x="11125" y="61666"/>
                    <a:pt x="8741" y="65833"/>
                  </a:cubicBezTo>
                  <a:cubicBezTo>
                    <a:pt x="7947" y="68333"/>
                    <a:pt x="6357" y="70000"/>
                    <a:pt x="5562" y="71666"/>
                  </a:cubicBezTo>
                  <a:close/>
                  <a:moveTo>
                    <a:pt x="67549" y="113333"/>
                  </a:moveTo>
                  <a:cubicBezTo>
                    <a:pt x="68344" y="113333"/>
                    <a:pt x="69139" y="114166"/>
                    <a:pt x="70728" y="114166"/>
                  </a:cubicBezTo>
                  <a:cubicBezTo>
                    <a:pt x="73907" y="114166"/>
                    <a:pt x="77086" y="112500"/>
                    <a:pt x="80264" y="110833"/>
                  </a:cubicBezTo>
                  <a:cubicBezTo>
                    <a:pt x="83443" y="110000"/>
                    <a:pt x="85827" y="109166"/>
                    <a:pt x="87417" y="109166"/>
                  </a:cubicBezTo>
                  <a:cubicBezTo>
                    <a:pt x="88211" y="109166"/>
                    <a:pt x="88211" y="109166"/>
                    <a:pt x="88211" y="109166"/>
                  </a:cubicBezTo>
                  <a:cubicBezTo>
                    <a:pt x="89801" y="107500"/>
                    <a:pt x="92185" y="105833"/>
                    <a:pt x="93774" y="105000"/>
                  </a:cubicBezTo>
                  <a:cubicBezTo>
                    <a:pt x="95364" y="104166"/>
                    <a:pt x="96953" y="104166"/>
                    <a:pt x="97748" y="103333"/>
                  </a:cubicBezTo>
                  <a:cubicBezTo>
                    <a:pt x="96953" y="103333"/>
                    <a:pt x="96953" y="102500"/>
                    <a:pt x="96158" y="102500"/>
                  </a:cubicBezTo>
                  <a:cubicBezTo>
                    <a:pt x="92980" y="102500"/>
                    <a:pt x="88211" y="105000"/>
                    <a:pt x="84238" y="107500"/>
                  </a:cubicBezTo>
                  <a:cubicBezTo>
                    <a:pt x="78675" y="110000"/>
                    <a:pt x="73112" y="113333"/>
                    <a:pt x="67549" y="113333"/>
                  </a:cubicBezTo>
                  <a:close/>
                  <a:moveTo>
                    <a:pt x="50860" y="105000"/>
                  </a:moveTo>
                  <a:cubicBezTo>
                    <a:pt x="51655" y="105000"/>
                    <a:pt x="52450" y="105000"/>
                    <a:pt x="53245" y="105833"/>
                  </a:cubicBezTo>
                  <a:cubicBezTo>
                    <a:pt x="54039" y="106666"/>
                    <a:pt x="54834" y="106666"/>
                    <a:pt x="55629" y="106666"/>
                  </a:cubicBezTo>
                  <a:cubicBezTo>
                    <a:pt x="55629" y="106666"/>
                    <a:pt x="55629" y="106666"/>
                    <a:pt x="55629" y="106666"/>
                  </a:cubicBezTo>
                  <a:cubicBezTo>
                    <a:pt x="55629" y="106666"/>
                    <a:pt x="56423" y="106666"/>
                    <a:pt x="56423" y="105833"/>
                  </a:cubicBezTo>
                  <a:cubicBezTo>
                    <a:pt x="57218" y="104166"/>
                    <a:pt x="59602" y="100833"/>
                    <a:pt x="58807" y="98333"/>
                  </a:cubicBezTo>
                  <a:cubicBezTo>
                    <a:pt x="58807" y="97500"/>
                    <a:pt x="58013" y="96666"/>
                    <a:pt x="57218" y="95833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6666"/>
                    <a:pt x="53245" y="98333"/>
                    <a:pt x="50860" y="98333"/>
                  </a:cubicBezTo>
                  <a:cubicBezTo>
                    <a:pt x="50860" y="98333"/>
                    <a:pt x="50860" y="98333"/>
                    <a:pt x="50860" y="98333"/>
                  </a:cubicBezTo>
                  <a:lnTo>
                    <a:pt x="50860" y="105000"/>
                  </a:lnTo>
                  <a:close/>
                  <a:moveTo>
                    <a:pt x="59602" y="96666"/>
                  </a:moveTo>
                  <a:cubicBezTo>
                    <a:pt x="59602" y="97500"/>
                    <a:pt x="59602" y="97500"/>
                    <a:pt x="59602" y="98333"/>
                  </a:cubicBezTo>
                  <a:cubicBezTo>
                    <a:pt x="60397" y="100833"/>
                    <a:pt x="58807" y="104166"/>
                    <a:pt x="57218" y="106666"/>
                  </a:cubicBezTo>
                  <a:cubicBezTo>
                    <a:pt x="59602" y="105000"/>
                    <a:pt x="61192" y="100833"/>
                    <a:pt x="61192" y="98333"/>
                  </a:cubicBezTo>
                  <a:cubicBezTo>
                    <a:pt x="60397" y="98333"/>
                    <a:pt x="60397" y="97500"/>
                    <a:pt x="59602" y="96666"/>
                  </a:cubicBezTo>
                  <a:close/>
                  <a:moveTo>
                    <a:pt x="55629" y="95000"/>
                  </a:moveTo>
                  <a:cubicBezTo>
                    <a:pt x="57218" y="95000"/>
                    <a:pt x="57218" y="95000"/>
                    <a:pt x="57218" y="95000"/>
                  </a:cubicBezTo>
                  <a:cubicBezTo>
                    <a:pt x="60397" y="95833"/>
                    <a:pt x="61986" y="97500"/>
                    <a:pt x="61986" y="98333"/>
                  </a:cubicBezTo>
                  <a:cubicBezTo>
                    <a:pt x="62781" y="100833"/>
                    <a:pt x="61192" y="104166"/>
                    <a:pt x="58807" y="106666"/>
                  </a:cubicBezTo>
                  <a:cubicBezTo>
                    <a:pt x="62781" y="105000"/>
                    <a:pt x="62781" y="101666"/>
                    <a:pt x="62781" y="100000"/>
                  </a:cubicBezTo>
                  <a:cubicBezTo>
                    <a:pt x="62781" y="96666"/>
                    <a:pt x="60397" y="91666"/>
                    <a:pt x="57218" y="91666"/>
                  </a:cubicBezTo>
                  <a:cubicBezTo>
                    <a:pt x="56423" y="91666"/>
                    <a:pt x="54834" y="92500"/>
                    <a:pt x="54039" y="94166"/>
                  </a:cubicBezTo>
                  <a:cubicBezTo>
                    <a:pt x="54834" y="94166"/>
                    <a:pt x="54834" y="94166"/>
                    <a:pt x="55629" y="95000"/>
                  </a:cubicBezTo>
                  <a:close/>
                  <a:moveTo>
                    <a:pt x="96953" y="101666"/>
                  </a:moveTo>
                  <a:cubicBezTo>
                    <a:pt x="97748" y="101666"/>
                    <a:pt x="98543" y="101666"/>
                    <a:pt x="99337" y="102500"/>
                  </a:cubicBezTo>
                  <a:cubicBezTo>
                    <a:pt x="100132" y="102500"/>
                    <a:pt x="100132" y="102500"/>
                    <a:pt x="100132" y="102500"/>
                  </a:cubicBezTo>
                  <a:cubicBezTo>
                    <a:pt x="99337" y="103333"/>
                    <a:pt x="99337" y="103333"/>
                    <a:pt x="99337" y="103333"/>
                  </a:cubicBezTo>
                  <a:cubicBezTo>
                    <a:pt x="99337" y="103333"/>
                    <a:pt x="98543" y="104166"/>
                    <a:pt x="97748" y="104166"/>
                  </a:cubicBezTo>
                  <a:cubicBezTo>
                    <a:pt x="100927" y="103333"/>
                    <a:pt x="104105" y="102500"/>
                    <a:pt x="108079" y="102500"/>
                  </a:cubicBezTo>
                  <a:cubicBezTo>
                    <a:pt x="110463" y="102500"/>
                    <a:pt x="112052" y="102500"/>
                    <a:pt x="113642" y="103333"/>
                  </a:cubicBezTo>
                  <a:cubicBezTo>
                    <a:pt x="111258" y="101666"/>
                    <a:pt x="108079" y="100833"/>
                    <a:pt x="104105" y="100833"/>
                  </a:cubicBezTo>
                  <a:cubicBezTo>
                    <a:pt x="101721" y="100833"/>
                    <a:pt x="99337" y="100833"/>
                    <a:pt x="96953" y="101666"/>
                  </a:cubicBezTo>
                  <a:close/>
                  <a:moveTo>
                    <a:pt x="57218" y="90833"/>
                  </a:moveTo>
                  <a:cubicBezTo>
                    <a:pt x="61192" y="90833"/>
                    <a:pt x="64370" y="95833"/>
                    <a:pt x="64370" y="100000"/>
                  </a:cubicBezTo>
                  <a:cubicBezTo>
                    <a:pt x="64370" y="100833"/>
                    <a:pt x="64370" y="101666"/>
                    <a:pt x="64370" y="102500"/>
                  </a:cubicBezTo>
                  <a:cubicBezTo>
                    <a:pt x="65165" y="100833"/>
                    <a:pt x="65165" y="98333"/>
                    <a:pt x="64370" y="95000"/>
                  </a:cubicBezTo>
                  <a:cubicBezTo>
                    <a:pt x="62781" y="91666"/>
                    <a:pt x="59602" y="90000"/>
                    <a:pt x="56423" y="90833"/>
                  </a:cubicBezTo>
                  <a:cubicBezTo>
                    <a:pt x="57218" y="90833"/>
                    <a:pt x="57218" y="90833"/>
                    <a:pt x="57218" y="90833"/>
                  </a:cubicBezTo>
                  <a:close/>
                  <a:moveTo>
                    <a:pt x="28609" y="54166"/>
                  </a:moveTo>
                  <a:cubicBezTo>
                    <a:pt x="28609" y="57500"/>
                    <a:pt x="27019" y="60000"/>
                    <a:pt x="25430" y="61666"/>
                  </a:cubicBezTo>
                  <a:cubicBezTo>
                    <a:pt x="25430" y="62500"/>
                    <a:pt x="24635" y="63333"/>
                    <a:pt x="24635" y="64166"/>
                  </a:cubicBezTo>
                  <a:cubicBezTo>
                    <a:pt x="27019" y="64166"/>
                    <a:pt x="28609" y="61666"/>
                    <a:pt x="28609" y="60833"/>
                  </a:cubicBezTo>
                  <a:cubicBezTo>
                    <a:pt x="29403" y="58333"/>
                    <a:pt x="29403" y="55833"/>
                    <a:pt x="28609" y="54166"/>
                  </a:cubicBezTo>
                  <a:close/>
                  <a:moveTo>
                    <a:pt x="22251" y="52500"/>
                  </a:moveTo>
                  <a:cubicBezTo>
                    <a:pt x="21456" y="54166"/>
                    <a:pt x="21456" y="57500"/>
                    <a:pt x="21456" y="60000"/>
                  </a:cubicBezTo>
                  <a:cubicBezTo>
                    <a:pt x="21456" y="60833"/>
                    <a:pt x="22251" y="60833"/>
                    <a:pt x="22251" y="61666"/>
                  </a:cubicBezTo>
                  <a:cubicBezTo>
                    <a:pt x="23841" y="59166"/>
                    <a:pt x="25430" y="55833"/>
                    <a:pt x="24635" y="54166"/>
                  </a:cubicBezTo>
                  <a:cubicBezTo>
                    <a:pt x="23841" y="53333"/>
                    <a:pt x="23841" y="52500"/>
                    <a:pt x="22251" y="52500"/>
                  </a:cubicBezTo>
                  <a:close/>
                  <a:moveTo>
                    <a:pt x="25430" y="30000"/>
                  </a:moveTo>
                  <a:cubicBezTo>
                    <a:pt x="24635" y="32500"/>
                    <a:pt x="23841" y="35000"/>
                    <a:pt x="23046" y="36666"/>
                  </a:cubicBezTo>
                  <a:cubicBezTo>
                    <a:pt x="22251" y="40000"/>
                    <a:pt x="21456" y="42500"/>
                    <a:pt x="22251" y="45833"/>
                  </a:cubicBezTo>
                  <a:cubicBezTo>
                    <a:pt x="22251" y="44166"/>
                    <a:pt x="23046" y="42500"/>
                    <a:pt x="23046" y="40833"/>
                  </a:cubicBezTo>
                  <a:cubicBezTo>
                    <a:pt x="24635" y="37500"/>
                    <a:pt x="25430" y="34166"/>
                    <a:pt x="25430" y="3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" name="Shape 146"/>
            <p:cNvSpPr/>
            <p:nvPr/>
          </p:nvSpPr>
          <p:spPr>
            <a:xfrm>
              <a:off x="895350" y="3316288"/>
              <a:ext cx="363538" cy="328613"/>
            </a:xfrm>
            <a:custGeom>
              <a:pathLst>
                <a:path extrusionOk="0" h="120000" w="120000">
                  <a:moveTo>
                    <a:pt x="37267" y="6575"/>
                  </a:moveTo>
                  <a:cubicBezTo>
                    <a:pt x="40993" y="11506"/>
                    <a:pt x="39503" y="16438"/>
                    <a:pt x="44720" y="20547"/>
                  </a:cubicBezTo>
                  <a:cubicBezTo>
                    <a:pt x="46211" y="18904"/>
                    <a:pt x="43229" y="14794"/>
                    <a:pt x="40248" y="13972"/>
                  </a:cubicBezTo>
                  <a:cubicBezTo>
                    <a:pt x="47701" y="10684"/>
                    <a:pt x="48447" y="20547"/>
                    <a:pt x="46956" y="27945"/>
                  </a:cubicBezTo>
                  <a:cubicBezTo>
                    <a:pt x="43975" y="29589"/>
                    <a:pt x="40993" y="30410"/>
                    <a:pt x="36521" y="30410"/>
                  </a:cubicBezTo>
                  <a:cubicBezTo>
                    <a:pt x="32049" y="25479"/>
                    <a:pt x="32049" y="15616"/>
                    <a:pt x="30559" y="10684"/>
                  </a:cubicBezTo>
                  <a:cubicBezTo>
                    <a:pt x="10434" y="11506"/>
                    <a:pt x="6708" y="33698"/>
                    <a:pt x="11925" y="50958"/>
                  </a:cubicBezTo>
                  <a:cubicBezTo>
                    <a:pt x="14161" y="59178"/>
                    <a:pt x="22360" y="66575"/>
                    <a:pt x="25341" y="75616"/>
                  </a:cubicBezTo>
                  <a:cubicBezTo>
                    <a:pt x="30559" y="91232"/>
                    <a:pt x="28322" y="106027"/>
                    <a:pt x="20124" y="119999"/>
                  </a:cubicBezTo>
                  <a:cubicBezTo>
                    <a:pt x="20869" y="112602"/>
                    <a:pt x="29068" y="99452"/>
                    <a:pt x="24596" y="85479"/>
                  </a:cubicBezTo>
                  <a:cubicBezTo>
                    <a:pt x="23105" y="83835"/>
                    <a:pt x="21614" y="83835"/>
                    <a:pt x="19378" y="83835"/>
                  </a:cubicBezTo>
                  <a:cubicBezTo>
                    <a:pt x="19378" y="82191"/>
                    <a:pt x="20869" y="83013"/>
                    <a:pt x="22360" y="83013"/>
                  </a:cubicBezTo>
                  <a:cubicBezTo>
                    <a:pt x="20869" y="73150"/>
                    <a:pt x="5217" y="64931"/>
                    <a:pt x="2981" y="49315"/>
                  </a:cubicBezTo>
                  <a:cubicBezTo>
                    <a:pt x="745" y="27945"/>
                    <a:pt x="8944" y="4931"/>
                    <a:pt x="30559" y="8219"/>
                  </a:cubicBezTo>
                  <a:cubicBezTo>
                    <a:pt x="33540" y="7397"/>
                    <a:pt x="35031" y="4109"/>
                    <a:pt x="38012" y="3287"/>
                  </a:cubicBezTo>
                  <a:cubicBezTo>
                    <a:pt x="64099" y="821"/>
                    <a:pt x="95403" y="37808"/>
                    <a:pt x="108074" y="10684"/>
                  </a:cubicBezTo>
                  <a:cubicBezTo>
                    <a:pt x="108819" y="4931"/>
                    <a:pt x="107329" y="2465"/>
                    <a:pt x="105838" y="0"/>
                  </a:cubicBezTo>
                  <a:cubicBezTo>
                    <a:pt x="120000" y="1643"/>
                    <a:pt x="111055" y="23835"/>
                    <a:pt x="105093" y="27123"/>
                  </a:cubicBezTo>
                  <a:cubicBezTo>
                    <a:pt x="82732" y="38630"/>
                    <a:pt x="52919" y="3287"/>
                    <a:pt x="37267" y="6575"/>
                  </a:cubicBezTo>
                  <a:close/>
                  <a:moveTo>
                    <a:pt x="102111" y="25479"/>
                  </a:moveTo>
                  <a:cubicBezTo>
                    <a:pt x="105838" y="23835"/>
                    <a:pt x="112546" y="13972"/>
                    <a:pt x="110310" y="13150"/>
                  </a:cubicBezTo>
                  <a:cubicBezTo>
                    <a:pt x="96894" y="35342"/>
                    <a:pt x="69316" y="11506"/>
                    <a:pt x="52173" y="6575"/>
                  </a:cubicBezTo>
                  <a:cubicBezTo>
                    <a:pt x="64844" y="17260"/>
                    <a:pt x="78260" y="27123"/>
                    <a:pt x="102111" y="25479"/>
                  </a:cubicBezTo>
                  <a:close/>
                  <a:moveTo>
                    <a:pt x="19378" y="69041"/>
                  </a:moveTo>
                  <a:cubicBezTo>
                    <a:pt x="7453" y="58356"/>
                    <a:pt x="5217" y="22191"/>
                    <a:pt x="16397" y="13150"/>
                  </a:cubicBezTo>
                  <a:cubicBezTo>
                    <a:pt x="0" y="23835"/>
                    <a:pt x="3726" y="64109"/>
                    <a:pt x="19378" y="69041"/>
                  </a:cubicBezTo>
                  <a:close/>
                  <a:moveTo>
                    <a:pt x="42484" y="23013"/>
                  </a:moveTo>
                  <a:cubicBezTo>
                    <a:pt x="40993" y="18082"/>
                    <a:pt x="39503" y="13150"/>
                    <a:pt x="34285" y="13150"/>
                  </a:cubicBezTo>
                  <a:cubicBezTo>
                    <a:pt x="34285" y="18904"/>
                    <a:pt x="37267" y="22191"/>
                    <a:pt x="42484" y="23013"/>
                  </a:cubicBezTo>
                  <a:close/>
                  <a:moveTo>
                    <a:pt x="42484" y="25479"/>
                  </a:moveTo>
                  <a:cubicBezTo>
                    <a:pt x="38012" y="27123"/>
                    <a:pt x="36521" y="19726"/>
                    <a:pt x="34285" y="23013"/>
                  </a:cubicBezTo>
                  <a:cubicBezTo>
                    <a:pt x="35031" y="25479"/>
                    <a:pt x="41739" y="32876"/>
                    <a:pt x="42484" y="2547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903288" y="3313113"/>
              <a:ext cx="336550" cy="338138"/>
            </a:xfrm>
            <a:custGeom>
              <a:pathLst>
                <a:path extrusionOk="0" h="120000" w="120000">
                  <a:moveTo>
                    <a:pt x="120000" y="9600"/>
                  </a:moveTo>
                  <a:cubicBezTo>
                    <a:pt x="120000" y="16000"/>
                    <a:pt x="114400" y="25600"/>
                    <a:pt x="110400" y="27200"/>
                  </a:cubicBezTo>
                  <a:cubicBezTo>
                    <a:pt x="96000" y="34400"/>
                    <a:pt x="79200" y="25600"/>
                    <a:pt x="64800" y="17600"/>
                  </a:cubicBezTo>
                  <a:cubicBezTo>
                    <a:pt x="55200" y="12000"/>
                    <a:pt x="45600" y="7200"/>
                    <a:pt x="38400" y="8000"/>
                  </a:cubicBezTo>
                  <a:cubicBezTo>
                    <a:pt x="40000" y="9600"/>
                    <a:pt x="40800" y="12000"/>
                    <a:pt x="41600" y="13600"/>
                  </a:cubicBezTo>
                  <a:cubicBezTo>
                    <a:pt x="41600" y="13600"/>
                    <a:pt x="41600" y="13600"/>
                    <a:pt x="41600" y="13600"/>
                  </a:cubicBezTo>
                  <a:cubicBezTo>
                    <a:pt x="43200" y="12800"/>
                    <a:pt x="44800" y="12800"/>
                    <a:pt x="46400" y="13600"/>
                  </a:cubicBezTo>
                  <a:cubicBezTo>
                    <a:pt x="48800" y="15200"/>
                    <a:pt x="48800" y="19200"/>
                    <a:pt x="48800" y="21600"/>
                  </a:cubicBezTo>
                  <a:cubicBezTo>
                    <a:pt x="48800" y="24000"/>
                    <a:pt x="48800" y="26400"/>
                    <a:pt x="48000" y="28000"/>
                  </a:cubicBezTo>
                  <a:cubicBezTo>
                    <a:pt x="48000" y="28000"/>
                    <a:pt x="48000" y="28000"/>
                    <a:pt x="48000" y="28000"/>
                  </a:cubicBezTo>
                  <a:cubicBezTo>
                    <a:pt x="48000" y="28800"/>
                    <a:pt x="48000" y="28800"/>
                    <a:pt x="48000" y="28800"/>
                  </a:cubicBezTo>
                  <a:cubicBezTo>
                    <a:pt x="45600" y="30400"/>
                    <a:pt x="41600" y="31200"/>
                    <a:pt x="36000" y="31200"/>
                  </a:cubicBezTo>
                  <a:cubicBezTo>
                    <a:pt x="36000" y="31200"/>
                    <a:pt x="36000" y="31200"/>
                    <a:pt x="36000" y="31200"/>
                  </a:cubicBezTo>
                  <a:cubicBezTo>
                    <a:pt x="36000" y="30400"/>
                    <a:pt x="36000" y="30400"/>
                    <a:pt x="36000" y="30400"/>
                  </a:cubicBezTo>
                  <a:cubicBezTo>
                    <a:pt x="32800" y="27200"/>
                    <a:pt x="32000" y="20800"/>
                    <a:pt x="31200" y="16000"/>
                  </a:cubicBezTo>
                  <a:cubicBezTo>
                    <a:pt x="31200" y="14400"/>
                    <a:pt x="30400" y="12800"/>
                    <a:pt x="30400" y="11200"/>
                  </a:cubicBezTo>
                  <a:cubicBezTo>
                    <a:pt x="16800" y="12000"/>
                    <a:pt x="8800" y="21600"/>
                    <a:pt x="8800" y="37600"/>
                  </a:cubicBezTo>
                  <a:cubicBezTo>
                    <a:pt x="8800" y="41600"/>
                    <a:pt x="9600" y="46400"/>
                    <a:pt x="11200" y="50400"/>
                  </a:cubicBezTo>
                  <a:cubicBezTo>
                    <a:pt x="12000" y="54400"/>
                    <a:pt x="14400" y="57600"/>
                    <a:pt x="17600" y="61600"/>
                  </a:cubicBezTo>
                  <a:cubicBezTo>
                    <a:pt x="20800" y="65600"/>
                    <a:pt x="24000" y="69600"/>
                    <a:pt x="25600" y="74400"/>
                  </a:cubicBezTo>
                  <a:cubicBezTo>
                    <a:pt x="31200" y="88800"/>
                    <a:pt x="28800" y="104000"/>
                    <a:pt x="20000" y="118400"/>
                  </a:cubicBezTo>
                  <a:cubicBezTo>
                    <a:pt x="18400" y="120000"/>
                    <a:pt x="18400" y="120000"/>
                    <a:pt x="18400" y="120000"/>
                  </a:cubicBezTo>
                  <a:cubicBezTo>
                    <a:pt x="18400" y="117600"/>
                    <a:pt x="18400" y="117600"/>
                    <a:pt x="18400" y="117600"/>
                  </a:cubicBezTo>
                  <a:cubicBezTo>
                    <a:pt x="19200" y="115200"/>
                    <a:pt x="20000" y="112800"/>
                    <a:pt x="20800" y="109600"/>
                  </a:cubicBezTo>
                  <a:cubicBezTo>
                    <a:pt x="22400" y="104800"/>
                    <a:pt x="24800" y="98400"/>
                    <a:pt x="24800" y="92800"/>
                  </a:cubicBezTo>
                  <a:cubicBezTo>
                    <a:pt x="24800" y="89600"/>
                    <a:pt x="24000" y="86400"/>
                    <a:pt x="23200" y="84000"/>
                  </a:cubicBezTo>
                  <a:cubicBezTo>
                    <a:pt x="22400" y="83200"/>
                    <a:pt x="20800" y="83200"/>
                    <a:pt x="18400" y="83200"/>
                  </a:cubicBezTo>
                  <a:cubicBezTo>
                    <a:pt x="17600" y="83200"/>
                    <a:pt x="17600" y="83200"/>
                    <a:pt x="17600" y="83200"/>
                  </a:cubicBezTo>
                  <a:cubicBezTo>
                    <a:pt x="17600" y="82400"/>
                    <a:pt x="17600" y="82400"/>
                    <a:pt x="17600" y="82400"/>
                  </a:cubicBezTo>
                  <a:cubicBezTo>
                    <a:pt x="17600" y="80800"/>
                    <a:pt x="19200" y="80800"/>
                    <a:pt x="20800" y="80800"/>
                  </a:cubicBezTo>
                  <a:cubicBezTo>
                    <a:pt x="20800" y="80800"/>
                    <a:pt x="20800" y="80800"/>
                    <a:pt x="20800" y="80800"/>
                  </a:cubicBezTo>
                  <a:cubicBezTo>
                    <a:pt x="20000" y="77600"/>
                    <a:pt x="16800" y="74400"/>
                    <a:pt x="13600" y="70400"/>
                  </a:cubicBezTo>
                  <a:cubicBezTo>
                    <a:pt x="8000" y="64800"/>
                    <a:pt x="1600" y="57600"/>
                    <a:pt x="800" y="48800"/>
                  </a:cubicBezTo>
                  <a:cubicBezTo>
                    <a:pt x="0" y="46400"/>
                    <a:pt x="0" y="44000"/>
                    <a:pt x="0" y="41600"/>
                  </a:cubicBezTo>
                  <a:cubicBezTo>
                    <a:pt x="0" y="29600"/>
                    <a:pt x="4000" y="19200"/>
                    <a:pt x="10400" y="13600"/>
                  </a:cubicBezTo>
                  <a:cubicBezTo>
                    <a:pt x="16000" y="8800"/>
                    <a:pt x="22400" y="7200"/>
                    <a:pt x="30400" y="8000"/>
                  </a:cubicBezTo>
                  <a:cubicBezTo>
                    <a:pt x="32000" y="8000"/>
                    <a:pt x="32800" y="7200"/>
                    <a:pt x="34400" y="5600"/>
                  </a:cubicBezTo>
                  <a:cubicBezTo>
                    <a:pt x="35200" y="4800"/>
                    <a:pt x="36800" y="4000"/>
                    <a:pt x="38400" y="3200"/>
                  </a:cubicBezTo>
                  <a:cubicBezTo>
                    <a:pt x="49600" y="2400"/>
                    <a:pt x="61600" y="7200"/>
                    <a:pt x="72800" y="12800"/>
                  </a:cubicBezTo>
                  <a:cubicBezTo>
                    <a:pt x="90400" y="20000"/>
                    <a:pt x="104800" y="26400"/>
                    <a:pt x="112800" y="10400"/>
                  </a:cubicBezTo>
                  <a:cubicBezTo>
                    <a:pt x="113600" y="9600"/>
                    <a:pt x="113600" y="8800"/>
                    <a:pt x="113600" y="8000"/>
                  </a:cubicBezTo>
                  <a:cubicBezTo>
                    <a:pt x="113600" y="5600"/>
                    <a:pt x="112000" y="3200"/>
                    <a:pt x="111200" y="1600"/>
                  </a:cubicBezTo>
                  <a:cubicBezTo>
                    <a:pt x="110400" y="0"/>
                    <a:pt x="110400" y="0"/>
                    <a:pt x="110400" y="0"/>
                  </a:cubicBezTo>
                  <a:cubicBezTo>
                    <a:pt x="111200" y="0"/>
                    <a:pt x="111200" y="0"/>
                    <a:pt x="111200" y="0"/>
                  </a:cubicBezTo>
                  <a:cubicBezTo>
                    <a:pt x="116800" y="800"/>
                    <a:pt x="120000" y="4000"/>
                    <a:pt x="120000" y="9600"/>
                  </a:cubicBezTo>
                  <a:close/>
                  <a:moveTo>
                    <a:pt x="36000" y="7200"/>
                  </a:moveTo>
                  <a:cubicBezTo>
                    <a:pt x="37600" y="7200"/>
                    <a:pt x="37600" y="7200"/>
                    <a:pt x="37600" y="7200"/>
                  </a:cubicBezTo>
                  <a:cubicBezTo>
                    <a:pt x="44800" y="5600"/>
                    <a:pt x="54400" y="10400"/>
                    <a:pt x="65600" y="16000"/>
                  </a:cubicBezTo>
                  <a:cubicBezTo>
                    <a:pt x="80000" y="24000"/>
                    <a:pt x="96000" y="32800"/>
                    <a:pt x="110400" y="26400"/>
                  </a:cubicBezTo>
                  <a:cubicBezTo>
                    <a:pt x="113600" y="24800"/>
                    <a:pt x="118400" y="16000"/>
                    <a:pt x="118400" y="9600"/>
                  </a:cubicBezTo>
                  <a:cubicBezTo>
                    <a:pt x="118400" y="6400"/>
                    <a:pt x="117600" y="2400"/>
                    <a:pt x="112800" y="1600"/>
                  </a:cubicBezTo>
                  <a:cubicBezTo>
                    <a:pt x="113600" y="3200"/>
                    <a:pt x="114400" y="5600"/>
                    <a:pt x="114400" y="8000"/>
                  </a:cubicBezTo>
                  <a:cubicBezTo>
                    <a:pt x="114400" y="8800"/>
                    <a:pt x="114400" y="10400"/>
                    <a:pt x="114400" y="11200"/>
                  </a:cubicBezTo>
                  <a:cubicBezTo>
                    <a:pt x="114400" y="11200"/>
                    <a:pt x="114400" y="11200"/>
                    <a:pt x="114400" y="11200"/>
                  </a:cubicBezTo>
                  <a:cubicBezTo>
                    <a:pt x="105600" y="28000"/>
                    <a:pt x="89600" y="20800"/>
                    <a:pt x="72800" y="13600"/>
                  </a:cubicBezTo>
                  <a:cubicBezTo>
                    <a:pt x="60800" y="8800"/>
                    <a:pt x="49600" y="4000"/>
                    <a:pt x="38400" y="4800"/>
                  </a:cubicBezTo>
                  <a:cubicBezTo>
                    <a:pt x="36800" y="4800"/>
                    <a:pt x="36000" y="5600"/>
                    <a:pt x="35200" y="7200"/>
                  </a:cubicBezTo>
                  <a:cubicBezTo>
                    <a:pt x="33600" y="8000"/>
                    <a:pt x="32800" y="8800"/>
                    <a:pt x="312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23200" y="8000"/>
                    <a:pt x="16000" y="10400"/>
                    <a:pt x="11200" y="14400"/>
                  </a:cubicBezTo>
                  <a:cubicBezTo>
                    <a:pt x="4800" y="20000"/>
                    <a:pt x="1600" y="29600"/>
                    <a:pt x="1600" y="41600"/>
                  </a:cubicBezTo>
                  <a:cubicBezTo>
                    <a:pt x="1600" y="44000"/>
                    <a:pt x="1600" y="46400"/>
                    <a:pt x="1600" y="48000"/>
                  </a:cubicBezTo>
                  <a:cubicBezTo>
                    <a:pt x="3200" y="57600"/>
                    <a:pt x="8800" y="64000"/>
                    <a:pt x="14400" y="69600"/>
                  </a:cubicBezTo>
                  <a:cubicBezTo>
                    <a:pt x="18400" y="73600"/>
                    <a:pt x="21600" y="77600"/>
                    <a:pt x="22400" y="81600"/>
                  </a:cubicBezTo>
                  <a:cubicBezTo>
                    <a:pt x="22400" y="81600"/>
                    <a:pt x="22400" y="81600"/>
                    <a:pt x="224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2400" y="82400"/>
                    <a:pt x="23200" y="82400"/>
                    <a:pt x="240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5600" y="86400"/>
                    <a:pt x="25600" y="89600"/>
                    <a:pt x="25600" y="92800"/>
                  </a:cubicBezTo>
                  <a:cubicBezTo>
                    <a:pt x="25600" y="99200"/>
                    <a:pt x="24000" y="104800"/>
                    <a:pt x="22400" y="110400"/>
                  </a:cubicBezTo>
                  <a:cubicBezTo>
                    <a:pt x="21600" y="112000"/>
                    <a:pt x="20800" y="112800"/>
                    <a:pt x="20800" y="114400"/>
                  </a:cubicBezTo>
                  <a:cubicBezTo>
                    <a:pt x="28000" y="101600"/>
                    <a:pt x="29600" y="88000"/>
                    <a:pt x="24800" y="74400"/>
                  </a:cubicBezTo>
                  <a:cubicBezTo>
                    <a:pt x="22400" y="70400"/>
                    <a:pt x="20000" y="66400"/>
                    <a:pt x="16800" y="62400"/>
                  </a:cubicBezTo>
                  <a:cubicBezTo>
                    <a:pt x="13600" y="58400"/>
                    <a:pt x="11200" y="55200"/>
                    <a:pt x="9600" y="51200"/>
                  </a:cubicBezTo>
                  <a:cubicBezTo>
                    <a:pt x="9600" y="50400"/>
                    <a:pt x="9600" y="49600"/>
                    <a:pt x="8800" y="48800"/>
                  </a:cubicBezTo>
                  <a:cubicBezTo>
                    <a:pt x="10400" y="56800"/>
                    <a:pt x="13600" y="63200"/>
                    <a:pt x="18400" y="67200"/>
                  </a:cubicBezTo>
                  <a:cubicBezTo>
                    <a:pt x="20800" y="68800"/>
                    <a:pt x="20800" y="68800"/>
                    <a:pt x="20800" y="68800"/>
                  </a:cubicBezTo>
                  <a:cubicBezTo>
                    <a:pt x="18400" y="68000"/>
                    <a:pt x="18400" y="68000"/>
                    <a:pt x="18400" y="68000"/>
                  </a:cubicBezTo>
                  <a:cubicBezTo>
                    <a:pt x="8000" y="65600"/>
                    <a:pt x="3200" y="51200"/>
                    <a:pt x="3200" y="39200"/>
                  </a:cubicBezTo>
                  <a:cubicBezTo>
                    <a:pt x="3200" y="27200"/>
                    <a:pt x="7200" y="16800"/>
                    <a:pt x="14400" y="12800"/>
                  </a:cubicBezTo>
                  <a:cubicBezTo>
                    <a:pt x="15200" y="13600"/>
                    <a:pt x="15200" y="13600"/>
                    <a:pt x="15200" y="13600"/>
                  </a:cubicBezTo>
                  <a:cubicBezTo>
                    <a:pt x="12000" y="16800"/>
                    <a:pt x="9600" y="22400"/>
                    <a:pt x="8000" y="29600"/>
                  </a:cubicBezTo>
                  <a:cubicBezTo>
                    <a:pt x="10400" y="17600"/>
                    <a:pt x="18400" y="11200"/>
                    <a:pt x="304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2000" y="12000"/>
                    <a:pt x="32000" y="14400"/>
                    <a:pt x="32000" y="16000"/>
                  </a:cubicBezTo>
                  <a:cubicBezTo>
                    <a:pt x="32800" y="18400"/>
                    <a:pt x="32800" y="20800"/>
                    <a:pt x="33600" y="23200"/>
                  </a:cubicBezTo>
                  <a:cubicBezTo>
                    <a:pt x="33600" y="23200"/>
                    <a:pt x="33600" y="23200"/>
                    <a:pt x="33600" y="23200"/>
                  </a:cubicBezTo>
                  <a:cubicBezTo>
                    <a:pt x="34400" y="22400"/>
                    <a:pt x="35200" y="21600"/>
                    <a:pt x="35200" y="21600"/>
                  </a:cubicBezTo>
                  <a:cubicBezTo>
                    <a:pt x="36800" y="21600"/>
                    <a:pt x="37600" y="22400"/>
                    <a:pt x="38400" y="23200"/>
                  </a:cubicBezTo>
                  <a:cubicBezTo>
                    <a:pt x="40000" y="24800"/>
                    <a:pt x="41600" y="25600"/>
                    <a:pt x="43200" y="24800"/>
                  </a:cubicBezTo>
                  <a:cubicBezTo>
                    <a:pt x="44000" y="24800"/>
                    <a:pt x="44000" y="24800"/>
                    <a:pt x="44000" y="24800"/>
                  </a:cubicBezTo>
                  <a:cubicBezTo>
                    <a:pt x="44000" y="25600"/>
                    <a:pt x="44000" y="25600"/>
                    <a:pt x="44000" y="25600"/>
                  </a:cubicBezTo>
                  <a:cubicBezTo>
                    <a:pt x="43200" y="28000"/>
                    <a:pt x="42400" y="28800"/>
                    <a:pt x="41600" y="29600"/>
                  </a:cubicBezTo>
                  <a:cubicBezTo>
                    <a:pt x="38400" y="30400"/>
                    <a:pt x="34400" y="25600"/>
                    <a:pt x="33600" y="24000"/>
                  </a:cubicBezTo>
                  <a:cubicBezTo>
                    <a:pt x="33600" y="24000"/>
                    <a:pt x="33600" y="24000"/>
                    <a:pt x="33600" y="24000"/>
                  </a:cubicBezTo>
                  <a:cubicBezTo>
                    <a:pt x="34400" y="26400"/>
                    <a:pt x="35200" y="28000"/>
                    <a:pt x="36800" y="29600"/>
                  </a:cubicBezTo>
                  <a:cubicBezTo>
                    <a:pt x="41600" y="30400"/>
                    <a:pt x="44800" y="29600"/>
                    <a:pt x="47200" y="28000"/>
                  </a:cubicBezTo>
                  <a:cubicBezTo>
                    <a:pt x="48000" y="25600"/>
                    <a:pt x="48000" y="24000"/>
                    <a:pt x="48000" y="21600"/>
                  </a:cubicBezTo>
                  <a:cubicBezTo>
                    <a:pt x="48000" y="18400"/>
                    <a:pt x="47200" y="16000"/>
                    <a:pt x="45600" y="14400"/>
                  </a:cubicBezTo>
                  <a:cubicBezTo>
                    <a:pt x="44800" y="14400"/>
                    <a:pt x="44000" y="14400"/>
                    <a:pt x="42400" y="14400"/>
                  </a:cubicBezTo>
                  <a:cubicBezTo>
                    <a:pt x="44800" y="15200"/>
                    <a:pt x="46400" y="17600"/>
                    <a:pt x="46400" y="20000"/>
                  </a:cubicBezTo>
                  <a:cubicBezTo>
                    <a:pt x="46400" y="20800"/>
                    <a:pt x="46400" y="20800"/>
                    <a:pt x="45600" y="21600"/>
                  </a:cubicBezTo>
                  <a:cubicBezTo>
                    <a:pt x="45600" y="21600"/>
                    <a:pt x="45600" y="21600"/>
                    <a:pt x="45600" y="21600"/>
                  </a:cubicBezTo>
                  <a:cubicBezTo>
                    <a:pt x="44800" y="21600"/>
                    <a:pt x="44800" y="21600"/>
                    <a:pt x="44800" y="21600"/>
                  </a:cubicBezTo>
                  <a:cubicBezTo>
                    <a:pt x="42400" y="19200"/>
                    <a:pt x="41600" y="16800"/>
                    <a:pt x="40800" y="15200"/>
                  </a:cubicBezTo>
                  <a:cubicBezTo>
                    <a:pt x="39200" y="14400"/>
                    <a:pt x="39200" y="14400"/>
                    <a:pt x="39200" y="14400"/>
                  </a:cubicBezTo>
                  <a:cubicBezTo>
                    <a:pt x="40000" y="14400"/>
                    <a:pt x="40000" y="14400"/>
                    <a:pt x="40000" y="14400"/>
                  </a:cubicBezTo>
                  <a:cubicBezTo>
                    <a:pt x="40000" y="13600"/>
                    <a:pt x="40000" y="13600"/>
                    <a:pt x="40000" y="13600"/>
                  </a:cubicBezTo>
                  <a:cubicBezTo>
                    <a:pt x="39200" y="12000"/>
                    <a:pt x="39200" y="9600"/>
                    <a:pt x="36800" y="8000"/>
                  </a:cubicBezTo>
                  <a:lnTo>
                    <a:pt x="36000" y="7200"/>
                  </a:lnTo>
                  <a:close/>
                  <a:moveTo>
                    <a:pt x="45600" y="20000"/>
                  </a:moveTo>
                  <a:cubicBezTo>
                    <a:pt x="45600" y="19200"/>
                    <a:pt x="44000" y="16800"/>
                    <a:pt x="42400" y="15200"/>
                  </a:cubicBezTo>
                  <a:cubicBezTo>
                    <a:pt x="42400" y="16800"/>
                    <a:pt x="43200" y="18400"/>
                    <a:pt x="45600" y="20000"/>
                  </a:cubicBezTo>
                  <a:close/>
                  <a:moveTo>
                    <a:pt x="35200" y="23200"/>
                  </a:moveTo>
                  <a:cubicBezTo>
                    <a:pt x="36000" y="25600"/>
                    <a:pt x="39200" y="28800"/>
                    <a:pt x="40800" y="28000"/>
                  </a:cubicBezTo>
                  <a:cubicBezTo>
                    <a:pt x="41600" y="28000"/>
                    <a:pt x="42400" y="27200"/>
                    <a:pt x="42400" y="26400"/>
                  </a:cubicBezTo>
                  <a:cubicBezTo>
                    <a:pt x="40800" y="26400"/>
                    <a:pt x="39200" y="25600"/>
                    <a:pt x="37600" y="24000"/>
                  </a:cubicBezTo>
                  <a:cubicBezTo>
                    <a:pt x="36800" y="24000"/>
                    <a:pt x="36000" y="23200"/>
                    <a:pt x="36000" y="23200"/>
                  </a:cubicBezTo>
                  <a:cubicBezTo>
                    <a:pt x="35200" y="23200"/>
                    <a:pt x="35200" y="23200"/>
                    <a:pt x="35200" y="23200"/>
                  </a:cubicBezTo>
                  <a:close/>
                  <a:moveTo>
                    <a:pt x="4000" y="39200"/>
                  </a:moveTo>
                  <a:cubicBezTo>
                    <a:pt x="4000" y="49600"/>
                    <a:pt x="8000" y="61600"/>
                    <a:pt x="15200" y="65600"/>
                  </a:cubicBezTo>
                  <a:cubicBezTo>
                    <a:pt x="9600" y="59200"/>
                    <a:pt x="6400" y="46400"/>
                    <a:pt x="6400" y="36800"/>
                  </a:cubicBezTo>
                  <a:cubicBezTo>
                    <a:pt x="6400" y="28800"/>
                    <a:pt x="8000" y="22400"/>
                    <a:pt x="10400" y="17600"/>
                  </a:cubicBezTo>
                  <a:cubicBezTo>
                    <a:pt x="6400" y="23200"/>
                    <a:pt x="4000" y="30400"/>
                    <a:pt x="4000" y="39200"/>
                  </a:cubicBezTo>
                  <a:close/>
                  <a:moveTo>
                    <a:pt x="116800" y="14400"/>
                  </a:moveTo>
                  <a:cubicBezTo>
                    <a:pt x="116800" y="14400"/>
                    <a:pt x="116800" y="14400"/>
                    <a:pt x="116800" y="14400"/>
                  </a:cubicBezTo>
                  <a:cubicBezTo>
                    <a:pt x="116800" y="16800"/>
                    <a:pt x="111200" y="24800"/>
                    <a:pt x="107200" y="26400"/>
                  </a:cubicBezTo>
                  <a:cubicBezTo>
                    <a:pt x="107200" y="26400"/>
                    <a:pt x="107200" y="26400"/>
                    <a:pt x="107200" y="26400"/>
                  </a:cubicBezTo>
                  <a:cubicBezTo>
                    <a:pt x="82400" y="28000"/>
                    <a:pt x="68000" y="19200"/>
                    <a:pt x="52800" y="8000"/>
                  </a:cubicBezTo>
                  <a:cubicBezTo>
                    <a:pt x="50400" y="6400"/>
                    <a:pt x="50400" y="6400"/>
                    <a:pt x="50400" y="6400"/>
                  </a:cubicBezTo>
                  <a:cubicBezTo>
                    <a:pt x="53600" y="7200"/>
                    <a:pt x="53600" y="7200"/>
                    <a:pt x="53600" y="7200"/>
                  </a:cubicBezTo>
                  <a:cubicBezTo>
                    <a:pt x="58400" y="8000"/>
                    <a:pt x="64000" y="10400"/>
                    <a:pt x="70400" y="13600"/>
                  </a:cubicBezTo>
                  <a:cubicBezTo>
                    <a:pt x="86400" y="20800"/>
                    <a:pt x="104800" y="28800"/>
                    <a:pt x="1152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800" y="12800"/>
                    <a:pt x="116800" y="12800"/>
                    <a:pt x="116800" y="14400"/>
                  </a:cubicBezTo>
                  <a:close/>
                  <a:moveTo>
                    <a:pt x="106400" y="24800"/>
                  </a:moveTo>
                  <a:cubicBezTo>
                    <a:pt x="110400" y="23200"/>
                    <a:pt x="115200" y="16800"/>
                    <a:pt x="116000" y="14400"/>
                  </a:cubicBezTo>
                  <a:cubicBezTo>
                    <a:pt x="104800" y="29600"/>
                    <a:pt x="86400" y="21600"/>
                    <a:pt x="69600" y="14400"/>
                  </a:cubicBezTo>
                  <a:cubicBezTo>
                    <a:pt x="64800" y="12000"/>
                    <a:pt x="60800" y="10400"/>
                    <a:pt x="56800" y="8800"/>
                  </a:cubicBezTo>
                  <a:cubicBezTo>
                    <a:pt x="70400" y="18400"/>
                    <a:pt x="84000" y="26400"/>
                    <a:pt x="106400" y="24800"/>
                  </a:cubicBezTo>
                  <a:close/>
                  <a:moveTo>
                    <a:pt x="44000" y="24000"/>
                  </a:moveTo>
                  <a:cubicBezTo>
                    <a:pt x="43200" y="24000"/>
                    <a:pt x="43200" y="24000"/>
                    <a:pt x="43200" y="24000"/>
                  </a:cubicBezTo>
                  <a:cubicBezTo>
                    <a:pt x="37600" y="23200"/>
                    <a:pt x="33600" y="20000"/>
                    <a:pt x="33600" y="13600"/>
                  </a:cubicBezTo>
                  <a:cubicBezTo>
                    <a:pt x="33600" y="12800"/>
                    <a:pt x="33600" y="12800"/>
                    <a:pt x="33600" y="12800"/>
                  </a:cubicBezTo>
                  <a:cubicBezTo>
                    <a:pt x="34400" y="12800"/>
                    <a:pt x="34400" y="12800"/>
                    <a:pt x="34400" y="12800"/>
                  </a:cubicBezTo>
                  <a:cubicBezTo>
                    <a:pt x="40000" y="13600"/>
                    <a:pt x="42400" y="18400"/>
                    <a:pt x="44000" y="23200"/>
                  </a:cubicBezTo>
                  <a:lnTo>
                    <a:pt x="44000" y="24000"/>
                  </a:lnTo>
                  <a:close/>
                  <a:moveTo>
                    <a:pt x="34400" y="13600"/>
                  </a:moveTo>
                  <a:cubicBezTo>
                    <a:pt x="35200" y="19200"/>
                    <a:pt x="37600" y="21600"/>
                    <a:pt x="42400" y="22400"/>
                  </a:cubicBezTo>
                  <a:cubicBezTo>
                    <a:pt x="40800" y="18400"/>
                    <a:pt x="39200" y="15200"/>
                    <a:pt x="34400" y="136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" name="Shape 148"/>
            <p:cNvSpPr/>
            <p:nvPr/>
          </p:nvSpPr>
          <p:spPr>
            <a:xfrm>
              <a:off x="4162425" y="3344863"/>
              <a:ext cx="334963" cy="328613"/>
            </a:xfrm>
            <a:custGeom>
              <a:pathLst>
                <a:path extrusionOk="0" h="120000" w="120000">
                  <a:moveTo>
                    <a:pt x="49127" y="13972"/>
                  </a:moveTo>
                  <a:cubicBezTo>
                    <a:pt x="51543" y="13972"/>
                    <a:pt x="53959" y="7397"/>
                    <a:pt x="56375" y="10684"/>
                  </a:cubicBezTo>
                  <a:cubicBezTo>
                    <a:pt x="54765" y="12328"/>
                    <a:pt x="52348" y="13972"/>
                    <a:pt x="53959" y="18082"/>
                  </a:cubicBezTo>
                  <a:cubicBezTo>
                    <a:pt x="62818" y="18082"/>
                    <a:pt x="57986" y="9041"/>
                    <a:pt x="57181" y="6575"/>
                  </a:cubicBezTo>
                  <a:cubicBezTo>
                    <a:pt x="60402" y="3287"/>
                    <a:pt x="65234" y="12328"/>
                    <a:pt x="62013" y="16438"/>
                  </a:cubicBezTo>
                  <a:cubicBezTo>
                    <a:pt x="82953" y="0"/>
                    <a:pt x="115973" y="5753"/>
                    <a:pt x="117583" y="32054"/>
                  </a:cubicBezTo>
                  <a:cubicBezTo>
                    <a:pt x="119194" y="51780"/>
                    <a:pt x="99060" y="64931"/>
                    <a:pt x="100671" y="84657"/>
                  </a:cubicBezTo>
                  <a:cubicBezTo>
                    <a:pt x="104697" y="86301"/>
                    <a:pt x="111140" y="77260"/>
                    <a:pt x="117583" y="81369"/>
                  </a:cubicBezTo>
                  <a:cubicBezTo>
                    <a:pt x="120000" y="85479"/>
                    <a:pt x="118389" y="93698"/>
                    <a:pt x="119194" y="98630"/>
                  </a:cubicBezTo>
                  <a:cubicBezTo>
                    <a:pt x="114362" y="102739"/>
                    <a:pt x="108724" y="100273"/>
                    <a:pt x="103892" y="97808"/>
                  </a:cubicBezTo>
                  <a:cubicBezTo>
                    <a:pt x="103892" y="107671"/>
                    <a:pt x="103892" y="117534"/>
                    <a:pt x="113557" y="117534"/>
                  </a:cubicBezTo>
                  <a:cubicBezTo>
                    <a:pt x="96644" y="119999"/>
                    <a:pt x="100671" y="102739"/>
                    <a:pt x="99865" y="88767"/>
                  </a:cubicBezTo>
                  <a:cubicBezTo>
                    <a:pt x="99060" y="78082"/>
                    <a:pt x="95033" y="72328"/>
                    <a:pt x="97449" y="62465"/>
                  </a:cubicBezTo>
                  <a:cubicBezTo>
                    <a:pt x="100671" y="46849"/>
                    <a:pt x="120000" y="32876"/>
                    <a:pt x="106308" y="14794"/>
                  </a:cubicBezTo>
                  <a:cubicBezTo>
                    <a:pt x="81342" y="4109"/>
                    <a:pt x="61208" y="27123"/>
                    <a:pt x="37046" y="25479"/>
                  </a:cubicBezTo>
                  <a:cubicBezTo>
                    <a:pt x="24966" y="24657"/>
                    <a:pt x="12885" y="13150"/>
                    <a:pt x="0" y="22191"/>
                  </a:cubicBezTo>
                  <a:cubicBezTo>
                    <a:pt x="11275" y="9863"/>
                    <a:pt x="29798" y="18904"/>
                    <a:pt x="48322" y="19726"/>
                  </a:cubicBezTo>
                  <a:cubicBezTo>
                    <a:pt x="49932" y="18082"/>
                    <a:pt x="46711" y="12328"/>
                    <a:pt x="46711" y="9041"/>
                  </a:cubicBezTo>
                  <a:cubicBezTo>
                    <a:pt x="49127" y="8219"/>
                    <a:pt x="51543" y="3287"/>
                    <a:pt x="54765" y="6575"/>
                  </a:cubicBezTo>
                  <a:cubicBezTo>
                    <a:pt x="53959" y="7397"/>
                    <a:pt x="47516" y="7397"/>
                    <a:pt x="49127" y="13972"/>
                  </a:cubicBezTo>
                  <a:close/>
                  <a:moveTo>
                    <a:pt x="46711" y="22191"/>
                  </a:moveTo>
                  <a:cubicBezTo>
                    <a:pt x="39463" y="20547"/>
                    <a:pt x="33020" y="18082"/>
                    <a:pt x="24966" y="20547"/>
                  </a:cubicBezTo>
                  <a:cubicBezTo>
                    <a:pt x="33020" y="21369"/>
                    <a:pt x="39463" y="26301"/>
                    <a:pt x="46711" y="22191"/>
                  </a:cubicBezTo>
                  <a:close/>
                  <a:moveTo>
                    <a:pt x="81342" y="9041"/>
                  </a:moveTo>
                  <a:cubicBezTo>
                    <a:pt x="78926" y="11506"/>
                    <a:pt x="68456" y="12328"/>
                    <a:pt x="70872" y="16438"/>
                  </a:cubicBezTo>
                  <a:cubicBezTo>
                    <a:pt x="72483" y="12328"/>
                    <a:pt x="83758" y="13150"/>
                    <a:pt x="81342" y="9041"/>
                  </a:cubicBezTo>
                  <a:close/>
                  <a:moveTo>
                    <a:pt x="114362" y="26301"/>
                  </a:moveTo>
                  <a:cubicBezTo>
                    <a:pt x="112751" y="23835"/>
                    <a:pt x="111140" y="24657"/>
                    <a:pt x="113557" y="27945"/>
                  </a:cubicBezTo>
                  <a:cubicBezTo>
                    <a:pt x="111946" y="48493"/>
                    <a:pt x="97449" y="55068"/>
                    <a:pt x="98255" y="78082"/>
                  </a:cubicBezTo>
                  <a:cubicBezTo>
                    <a:pt x="102281" y="59999"/>
                    <a:pt x="117583" y="48493"/>
                    <a:pt x="114362" y="26301"/>
                  </a:cubicBezTo>
                  <a:close/>
                  <a:moveTo>
                    <a:pt x="116778" y="97808"/>
                  </a:moveTo>
                  <a:cubicBezTo>
                    <a:pt x="116778" y="92876"/>
                    <a:pt x="116778" y="89589"/>
                    <a:pt x="114362" y="87123"/>
                  </a:cubicBezTo>
                  <a:cubicBezTo>
                    <a:pt x="111946" y="87123"/>
                    <a:pt x="108724" y="87123"/>
                    <a:pt x="106308" y="87123"/>
                  </a:cubicBezTo>
                  <a:cubicBezTo>
                    <a:pt x="101476" y="92876"/>
                    <a:pt x="107919" y="99452"/>
                    <a:pt x="116778" y="97808"/>
                  </a:cubicBezTo>
                  <a:close/>
                  <a:moveTo>
                    <a:pt x="117583" y="84657"/>
                  </a:moveTo>
                  <a:cubicBezTo>
                    <a:pt x="114362" y="82191"/>
                    <a:pt x="110335" y="82191"/>
                    <a:pt x="107919" y="84657"/>
                  </a:cubicBezTo>
                  <a:cubicBezTo>
                    <a:pt x="111946" y="83013"/>
                    <a:pt x="115973" y="87945"/>
                    <a:pt x="117583" y="8465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" name="Shape 149"/>
            <p:cNvSpPr/>
            <p:nvPr/>
          </p:nvSpPr>
          <p:spPr>
            <a:xfrm>
              <a:off x="4162425" y="3359150"/>
              <a:ext cx="334963" cy="309563"/>
            </a:xfrm>
            <a:custGeom>
              <a:pathLst>
                <a:path extrusionOk="0" h="120000" w="120000">
                  <a:moveTo>
                    <a:pt x="52348" y="0"/>
                  </a:moveTo>
                  <a:cubicBezTo>
                    <a:pt x="53154" y="0"/>
                    <a:pt x="54765" y="869"/>
                    <a:pt x="55570" y="1739"/>
                  </a:cubicBezTo>
                  <a:cubicBezTo>
                    <a:pt x="55570" y="1739"/>
                    <a:pt x="55570" y="1739"/>
                    <a:pt x="55570" y="1739"/>
                  </a:cubicBezTo>
                  <a:cubicBezTo>
                    <a:pt x="55570" y="2608"/>
                    <a:pt x="55570" y="2608"/>
                    <a:pt x="55570" y="2608"/>
                  </a:cubicBezTo>
                  <a:cubicBezTo>
                    <a:pt x="54765" y="2608"/>
                    <a:pt x="54765" y="2608"/>
                    <a:pt x="53959" y="3478"/>
                  </a:cubicBezTo>
                  <a:cubicBezTo>
                    <a:pt x="52348" y="3478"/>
                    <a:pt x="50738" y="3478"/>
                    <a:pt x="49932" y="5217"/>
                  </a:cubicBezTo>
                  <a:cubicBezTo>
                    <a:pt x="49932" y="6086"/>
                    <a:pt x="49127" y="6956"/>
                    <a:pt x="49932" y="8695"/>
                  </a:cubicBezTo>
                  <a:cubicBezTo>
                    <a:pt x="50738" y="7826"/>
                    <a:pt x="50738" y="6956"/>
                    <a:pt x="51543" y="6086"/>
                  </a:cubicBezTo>
                  <a:cubicBezTo>
                    <a:pt x="53154" y="5217"/>
                    <a:pt x="53959" y="4347"/>
                    <a:pt x="54765" y="4347"/>
                  </a:cubicBezTo>
                  <a:cubicBezTo>
                    <a:pt x="55570" y="4347"/>
                    <a:pt x="56375" y="4347"/>
                    <a:pt x="56375" y="5217"/>
                  </a:cubicBezTo>
                  <a:cubicBezTo>
                    <a:pt x="57181" y="5217"/>
                    <a:pt x="57181" y="5217"/>
                    <a:pt x="57181" y="5217"/>
                  </a:cubicBezTo>
                  <a:cubicBezTo>
                    <a:pt x="56375" y="6086"/>
                    <a:pt x="56375" y="6086"/>
                    <a:pt x="56375" y="6086"/>
                  </a:cubicBezTo>
                  <a:cubicBezTo>
                    <a:pt x="56375" y="6956"/>
                    <a:pt x="55570" y="6956"/>
                    <a:pt x="55570" y="7826"/>
                  </a:cubicBezTo>
                  <a:cubicBezTo>
                    <a:pt x="54765" y="9565"/>
                    <a:pt x="53959" y="10434"/>
                    <a:pt x="53959" y="13913"/>
                  </a:cubicBezTo>
                  <a:cubicBezTo>
                    <a:pt x="56375" y="13913"/>
                    <a:pt x="57181" y="13043"/>
                    <a:pt x="57986" y="12173"/>
                  </a:cubicBezTo>
                  <a:cubicBezTo>
                    <a:pt x="59597" y="9565"/>
                    <a:pt x="57181" y="4347"/>
                    <a:pt x="56375" y="2608"/>
                  </a:cubicBezTo>
                  <a:cubicBezTo>
                    <a:pt x="56375" y="1739"/>
                    <a:pt x="56375" y="1739"/>
                    <a:pt x="56375" y="1739"/>
                  </a:cubicBezTo>
                  <a:cubicBezTo>
                    <a:pt x="57181" y="1739"/>
                    <a:pt x="57181" y="1739"/>
                    <a:pt x="57181" y="1739"/>
                  </a:cubicBezTo>
                  <a:cubicBezTo>
                    <a:pt x="57181" y="869"/>
                    <a:pt x="57986" y="869"/>
                    <a:pt x="58791" y="869"/>
                  </a:cubicBezTo>
                  <a:cubicBezTo>
                    <a:pt x="58791" y="869"/>
                    <a:pt x="58791" y="869"/>
                    <a:pt x="58791" y="869"/>
                  </a:cubicBezTo>
                  <a:cubicBezTo>
                    <a:pt x="60402" y="869"/>
                    <a:pt x="62013" y="2608"/>
                    <a:pt x="62818" y="4347"/>
                  </a:cubicBezTo>
                  <a:cubicBezTo>
                    <a:pt x="63624" y="6086"/>
                    <a:pt x="63624" y="7826"/>
                    <a:pt x="63624" y="9565"/>
                  </a:cubicBezTo>
                  <a:cubicBezTo>
                    <a:pt x="70872" y="4347"/>
                    <a:pt x="79731" y="1739"/>
                    <a:pt x="88590" y="1739"/>
                  </a:cubicBezTo>
                  <a:cubicBezTo>
                    <a:pt x="105503" y="1739"/>
                    <a:pt x="116778" y="12173"/>
                    <a:pt x="118389" y="28695"/>
                  </a:cubicBezTo>
                  <a:cubicBezTo>
                    <a:pt x="119194" y="39130"/>
                    <a:pt x="114362" y="47826"/>
                    <a:pt x="110335" y="56521"/>
                  </a:cubicBezTo>
                  <a:cubicBezTo>
                    <a:pt x="105503" y="65217"/>
                    <a:pt x="100671" y="73913"/>
                    <a:pt x="101476" y="84347"/>
                  </a:cubicBezTo>
                  <a:cubicBezTo>
                    <a:pt x="102281" y="84347"/>
                    <a:pt x="104697" y="83478"/>
                    <a:pt x="106308" y="82608"/>
                  </a:cubicBezTo>
                  <a:cubicBezTo>
                    <a:pt x="108724" y="80869"/>
                    <a:pt x="111140" y="79130"/>
                    <a:pt x="114362" y="79130"/>
                  </a:cubicBezTo>
                  <a:cubicBezTo>
                    <a:pt x="115973" y="79130"/>
                    <a:pt x="116778" y="80000"/>
                    <a:pt x="118389" y="80869"/>
                  </a:cubicBezTo>
                  <a:cubicBezTo>
                    <a:pt x="118389" y="80869"/>
                    <a:pt x="118389" y="80869"/>
                    <a:pt x="118389" y="80869"/>
                  </a:cubicBezTo>
                  <a:cubicBezTo>
                    <a:pt x="120000" y="83478"/>
                    <a:pt x="120000" y="87826"/>
                    <a:pt x="120000" y="92173"/>
                  </a:cubicBezTo>
                  <a:cubicBezTo>
                    <a:pt x="119194" y="94782"/>
                    <a:pt x="119194" y="97391"/>
                    <a:pt x="120000" y="99130"/>
                  </a:cubicBezTo>
                  <a:cubicBezTo>
                    <a:pt x="120000" y="100000"/>
                    <a:pt x="120000" y="100000"/>
                    <a:pt x="120000" y="100000"/>
                  </a:cubicBezTo>
                  <a:cubicBezTo>
                    <a:pt x="119194" y="100000"/>
                    <a:pt x="119194" y="100000"/>
                    <a:pt x="119194" y="100000"/>
                  </a:cubicBezTo>
                  <a:cubicBezTo>
                    <a:pt x="117583" y="101739"/>
                    <a:pt x="115167" y="102608"/>
                    <a:pt x="113557" y="102608"/>
                  </a:cubicBezTo>
                  <a:cubicBezTo>
                    <a:pt x="110335" y="102608"/>
                    <a:pt x="107919" y="100869"/>
                    <a:pt x="104697" y="99130"/>
                  </a:cubicBezTo>
                  <a:cubicBezTo>
                    <a:pt x="104697" y="100000"/>
                    <a:pt x="104697" y="100000"/>
                    <a:pt x="104697" y="100000"/>
                  </a:cubicBezTo>
                  <a:cubicBezTo>
                    <a:pt x="104697" y="109565"/>
                    <a:pt x="104697" y="118260"/>
                    <a:pt x="113557" y="118260"/>
                  </a:cubicBezTo>
                  <a:cubicBezTo>
                    <a:pt x="113557" y="120000"/>
                    <a:pt x="113557" y="120000"/>
                    <a:pt x="113557" y="120000"/>
                  </a:cubicBezTo>
                  <a:cubicBezTo>
                    <a:pt x="111946" y="120000"/>
                    <a:pt x="111140" y="120000"/>
                    <a:pt x="110335" y="120000"/>
                  </a:cubicBezTo>
                  <a:cubicBezTo>
                    <a:pt x="99060" y="120000"/>
                    <a:pt x="99060" y="108695"/>
                    <a:pt x="99060" y="97391"/>
                  </a:cubicBezTo>
                  <a:cubicBezTo>
                    <a:pt x="99060" y="93913"/>
                    <a:pt x="99060" y="91304"/>
                    <a:pt x="99060" y="88695"/>
                  </a:cubicBezTo>
                  <a:cubicBezTo>
                    <a:pt x="99060" y="86086"/>
                    <a:pt x="98255" y="83478"/>
                    <a:pt x="98255" y="81739"/>
                  </a:cubicBezTo>
                  <a:cubicBezTo>
                    <a:pt x="98255" y="81739"/>
                    <a:pt x="98255" y="81739"/>
                    <a:pt x="98255" y="81739"/>
                  </a:cubicBezTo>
                  <a:cubicBezTo>
                    <a:pt x="98255" y="80869"/>
                    <a:pt x="98255" y="80869"/>
                    <a:pt x="98255" y="80869"/>
                  </a:cubicBezTo>
                  <a:cubicBezTo>
                    <a:pt x="97449" y="80000"/>
                    <a:pt x="97449" y="79130"/>
                    <a:pt x="97449" y="78260"/>
                  </a:cubicBezTo>
                  <a:cubicBezTo>
                    <a:pt x="96644" y="73043"/>
                    <a:pt x="95033" y="67826"/>
                    <a:pt x="96644" y="60869"/>
                  </a:cubicBezTo>
                  <a:cubicBezTo>
                    <a:pt x="98255" y="55652"/>
                    <a:pt x="100671" y="49565"/>
                    <a:pt x="103892" y="44347"/>
                  </a:cubicBezTo>
                  <a:cubicBezTo>
                    <a:pt x="109530" y="33913"/>
                    <a:pt x="115167" y="23478"/>
                    <a:pt x="106308" y="11304"/>
                  </a:cubicBezTo>
                  <a:cubicBezTo>
                    <a:pt x="101476" y="9565"/>
                    <a:pt x="97449" y="8695"/>
                    <a:pt x="92617" y="8695"/>
                  </a:cubicBezTo>
                  <a:cubicBezTo>
                    <a:pt x="83758" y="8695"/>
                    <a:pt x="74899" y="12173"/>
                    <a:pt x="66845" y="15652"/>
                  </a:cubicBezTo>
                  <a:cubicBezTo>
                    <a:pt x="57986" y="19130"/>
                    <a:pt x="49127" y="22608"/>
                    <a:pt x="39463" y="22608"/>
                  </a:cubicBezTo>
                  <a:cubicBezTo>
                    <a:pt x="38657" y="22608"/>
                    <a:pt x="37852" y="22608"/>
                    <a:pt x="36241" y="22608"/>
                  </a:cubicBezTo>
                  <a:cubicBezTo>
                    <a:pt x="32214" y="21739"/>
                    <a:pt x="28187" y="20000"/>
                    <a:pt x="24161" y="19130"/>
                  </a:cubicBezTo>
                  <a:cubicBezTo>
                    <a:pt x="20134" y="16521"/>
                    <a:pt x="15302" y="14782"/>
                    <a:pt x="10469" y="14782"/>
                  </a:cubicBezTo>
                  <a:cubicBezTo>
                    <a:pt x="7248" y="14782"/>
                    <a:pt x="3221" y="16521"/>
                    <a:pt x="805" y="18260"/>
                  </a:cubicBezTo>
                  <a:cubicBezTo>
                    <a:pt x="0" y="17391"/>
                    <a:pt x="0" y="17391"/>
                    <a:pt x="0" y="17391"/>
                  </a:cubicBezTo>
                  <a:cubicBezTo>
                    <a:pt x="4026" y="13043"/>
                    <a:pt x="8859" y="11304"/>
                    <a:pt x="16107" y="11304"/>
                  </a:cubicBezTo>
                  <a:cubicBezTo>
                    <a:pt x="16107" y="11304"/>
                    <a:pt x="16107" y="11304"/>
                    <a:pt x="16107" y="11304"/>
                  </a:cubicBezTo>
                  <a:cubicBezTo>
                    <a:pt x="20939" y="11304"/>
                    <a:pt x="26577" y="12173"/>
                    <a:pt x="31409" y="13043"/>
                  </a:cubicBezTo>
                  <a:cubicBezTo>
                    <a:pt x="37046" y="13913"/>
                    <a:pt x="42684" y="14782"/>
                    <a:pt x="47516" y="14782"/>
                  </a:cubicBezTo>
                  <a:cubicBezTo>
                    <a:pt x="49127" y="13913"/>
                    <a:pt x="48322" y="11304"/>
                    <a:pt x="47516" y="8695"/>
                  </a:cubicBezTo>
                  <a:cubicBezTo>
                    <a:pt x="46711" y="6956"/>
                    <a:pt x="46711" y="6086"/>
                    <a:pt x="46711" y="4347"/>
                  </a:cubicBezTo>
                  <a:cubicBezTo>
                    <a:pt x="46711" y="4347"/>
                    <a:pt x="46711" y="4347"/>
                    <a:pt x="46711" y="4347"/>
                  </a:cubicBezTo>
                  <a:cubicBezTo>
                    <a:pt x="46711" y="3478"/>
                    <a:pt x="46711" y="3478"/>
                    <a:pt x="46711" y="3478"/>
                  </a:cubicBezTo>
                  <a:cubicBezTo>
                    <a:pt x="47516" y="3478"/>
                    <a:pt x="47516" y="2608"/>
                    <a:pt x="48322" y="2608"/>
                  </a:cubicBezTo>
                  <a:cubicBezTo>
                    <a:pt x="49932" y="869"/>
                    <a:pt x="50738" y="0"/>
                    <a:pt x="52348" y="0"/>
                  </a:cubicBezTo>
                  <a:close/>
                  <a:moveTo>
                    <a:pt x="53959" y="1739"/>
                  </a:moveTo>
                  <a:cubicBezTo>
                    <a:pt x="52348" y="869"/>
                    <a:pt x="50738" y="1739"/>
                    <a:pt x="49127" y="3478"/>
                  </a:cubicBezTo>
                  <a:cubicBezTo>
                    <a:pt x="48322" y="3478"/>
                    <a:pt x="48322" y="4347"/>
                    <a:pt x="47516" y="4347"/>
                  </a:cubicBezTo>
                  <a:cubicBezTo>
                    <a:pt x="47516" y="6086"/>
                    <a:pt x="48322" y="6956"/>
                    <a:pt x="48322" y="8695"/>
                  </a:cubicBezTo>
                  <a:cubicBezTo>
                    <a:pt x="48322" y="8695"/>
                    <a:pt x="48322" y="8695"/>
                    <a:pt x="48322" y="8695"/>
                  </a:cubicBezTo>
                  <a:cubicBezTo>
                    <a:pt x="48322" y="6956"/>
                    <a:pt x="48322" y="6086"/>
                    <a:pt x="49127" y="4347"/>
                  </a:cubicBezTo>
                  <a:cubicBezTo>
                    <a:pt x="49932" y="2608"/>
                    <a:pt x="52348" y="2608"/>
                    <a:pt x="53154" y="1739"/>
                  </a:cubicBezTo>
                  <a:cubicBezTo>
                    <a:pt x="53154" y="1739"/>
                    <a:pt x="53959" y="1739"/>
                    <a:pt x="53959" y="1739"/>
                  </a:cubicBezTo>
                  <a:close/>
                  <a:moveTo>
                    <a:pt x="62013" y="12173"/>
                  </a:moveTo>
                  <a:cubicBezTo>
                    <a:pt x="61208" y="11304"/>
                    <a:pt x="61208" y="11304"/>
                    <a:pt x="61208" y="11304"/>
                  </a:cubicBezTo>
                  <a:cubicBezTo>
                    <a:pt x="62818" y="9565"/>
                    <a:pt x="62818" y="6956"/>
                    <a:pt x="62013" y="5217"/>
                  </a:cubicBezTo>
                  <a:cubicBezTo>
                    <a:pt x="60402" y="2608"/>
                    <a:pt x="58791" y="869"/>
                    <a:pt x="57986" y="1739"/>
                  </a:cubicBezTo>
                  <a:cubicBezTo>
                    <a:pt x="58791" y="4347"/>
                    <a:pt x="61208" y="9565"/>
                    <a:pt x="58791" y="13043"/>
                  </a:cubicBezTo>
                  <a:cubicBezTo>
                    <a:pt x="57986" y="13913"/>
                    <a:pt x="56375" y="14782"/>
                    <a:pt x="53959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2348" y="10434"/>
                    <a:pt x="53154" y="8695"/>
                    <a:pt x="54765" y="6956"/>
                  </a:cubicBezTo>
                  <a:cubicBezTo>
                    <a:pt x="54765" y="6956"/>
                    <a:pt x="54765" y="6086"/>
                    <a:pt x="55570" y="6086"/>
                  </a:cubicBezTo>
                  <a:cubicBezTo>
                    <a:pt x="55570" y="5217"/>
                    <a:pt x="54765" y="5217"/>
                    <a:pt x="54765" y="5217"/>
                  </a:cubicBezTo>
                  <a:cubicBezTo>
                    <a:pt x="53959" y="5217"/>
                    <a:pt x="53154" y="6086"/>
                    <a:pt x="52348" y="6956"/>
                  </a:cubicBezTo>
                  <a:cubicBezTo>
                    <a:pt x="51543" y="8695"/>
                    <a:pt x="50738" y="9565"/>
                    <a:pt x="49127" y="10434"/>
                  </a:cubicBezTo>
                  <a:cubicBezTo>
                    <a:pt x="49127" y="10434"/>
                    <a:pt x="49127" y="10434"/>
                    <a:pt x="49127" y="10434"/>
                  </a:cubicBezTo>
                  <a:cubicBezTo>
                    <a:pt x="49127" y="12173"/>
                    <a:pt x="49932" y="14782"/>
                    <a:pt x="48322" y="15652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2684" y="15652"/>
                    <a:pt x="37046" y="14782"/>
                    <a:pt x="31409" y="13913"/>
                  </a:cubicBezTo>
                  <a:cubicBezTo>
                    <a:pt x="25771" y="13043"/>
                    <a:pt x="20939" y="12173"/>
                    <a:pt x="16107" y="12173"/>
                  </a:cubicBezTo>
                  <a:cubicBezTo>
                    <a:pt x="16107" y="12173"/>
                    <a:pt x="16107" y="12173"/>
                    <a:pt x="16107" y="12173"/>
                  </a:cubicBezTo>
                  <a:cubicBezTo>
                    <a:pt x="12080" y="12173"/>
                    <a:pt x="8859" y="13043"/>
                    <a:pt x="5637" y="14782"/>
                  </a:cubicBezTo>
                  <a:cubicBezTo>
                    <a:pt x="7248" y="13913"/>
                    <a:pt x="8859" y="13913"/>
                    <a:pt x="10469" y="13913"/>
                  </a:cubicBezTo>
                  <a:cubicBezTo>
                    <a:pt x="14496" y="13913"/>
                    <a:pt x="19328" y="15652"/>
                    <a:pt x="23355" y="16521"/>
                  </a:cubicBezTo>
                  <a:cubicBezTo>
                    <a:pt x="24966" y="16521"/>
                    <a:pt x="24966" y="16521"/>
                    <a:pt x="24966" y="16521"/>
                  </a:cubicBezTo>
                  <a:cubicBezTo>
                    <a:pt x="27382" y="15652"/>
                    <a:pt x="29798" y="14782"/>
                    <a:pt x="32214" y="14782"/>
                  </a:cubicBezTo>
                  <a:cubicBezTo>
                    <a:pt x="32214" y="14782"/>
                    <a:pt x="32214" y="14782"/>
                    <a:pt x="32214" y="14782"/>
                  </a:cubicBezTo>
                  <a:cubicBezTo>
                    <a:pt x="36241" y="14782"/>
                    <a:pt x="39463" y="15652"/>
                    <a:pt x="43489" y="16521"/>
                  </a:cubicBezTo>
                  <a:cubicBezTo>
                    <a:pt x="44295" y="16521"/>
                    <a:pt x="45906" y="17391"/>
                    <a:pt x="46711" y="17391"/>
                  </a:cubicBezTo>
                  <a:cubicBezTo>
                    <a:pt x="48322" y="17391"/>
                    <a:pt x="48322" y="17391"/>
                    <a:pt x="48322" y="17391"/>
                  </a:cubicBezTo>
                  <a:cubicBezTo>
                    <a:pt x="47516" y="18260"/>
                    <a:pt x="47516" y="18260"/>
                    <a:pt x="47516" y="18260"/>
                  </a:cubicBezTo>
                  <a:cubicBezTo>
                    <a:pt x="45100" y="20000"/>
                    <a:pt x="42684" y="20869"/>
                    <a:pt x="40268" y="20869"/>
                  </a:cubicBezTo>
                  <a:cubicBezTo>
                    <a:pt x="37852" y="20869"/>
                    <a:pt x="34630" y="20000"/>
                    <a:pt x="32214" y="19130"/>
                  </a:cubicBezTo>
                  <a:cubicBezTo>
                    <a:pt x="29798" y="18260"/>
                    <a:pt x="27382" y="17391"/>
                    <a:pt x="24966" y="17391"/>
                  </a:cubicBezTo>
                  <a:cubicBezTo>
                    <a:pt x="24161" y="17391"/>
                    <a:pt x="24161" y="17391"/>
                    <a:pt x="24161" y="17391"/>
                  </a:cubicBezTo>
                  <a:cubicBezTo>
                    <a:pt x="24161" y="17391"/>
                    <a:pt x="24966" y="17391"/>
                    <a:pt x="24966" y="17391"/>
                  </a:cubicBezTo>
                  <a:cubicBezTo>
                    <a:pt x="28993" y="19130"/>
                    <a:pt x="33020" y="20869"/>
                    <a:pt x="37046" y="20869"/>
                  </a:cubicBezTo>
                  <a:cubicBezTo>
                    <a:pt x="37852" y="20869"/>
                    <a:pt x="38657" y="20869"/>
                    <a:pt x="39463" y="20869"/>
                  </a:cubicBezTo>
                  <a:cubicBezTo>
                    <a:pt x="49127" y="20869"/>
                    <a:pt x="57986" y="17391"/>
                    <a:pt x="66040" y="13913"/>
                  </a:cubicBezTo>
                  <a:cubicBezTo>
                    <a:pt x="67651" y="13913"/>
                    <a:pt x="69261" y="13043"/>
                    <a:pt x="70872" y="12173"/>
                  </a:cubicBezTo>
                  <a:cubicBezTo>
                    <a:pt x="70872" y="12173"/>
                    <a:pt x="70872" y="12173"/>
                    <a:pt x="70872" y="12173"/>
                  </a:cubicBezTo>
                  <a:cubicBezTo>
                    <a:pt x="70067" y="11304"/>
                    <a:pt x="70067" y="10434"/>
                    <a:pt x="70067" y="10434"/>
                  </a:cubicBezTo>
                  <a:cubicBezTo>
                    <a:pt x="70872" y="8695"/>
                    <a:pt x="73288" y="7826"/>
                    <a:pt x="75704" y="6086"/>
                  </a:cubicBezTo>
                  <a:cubicBezTo>
                    <a:pt x="78120" y="6086"/>
                    <a:pt x="79731" y="5217"/>
                    <a:pt x="80536" y="4347"/>
                  </a:cubicBezTo>
                  <a:cubicBezTo>
                    <a:pt x="81342" y="3478"/>
                    <a:pt x="81342" y="3478"/>
                    <a:pt x="81342" y="3478"/>
                  </a:cubicBezTo>
                  <a:cubicBezTo>
                    <a:pt x="74093" y="5217"/>
                    <a:pt x="67651" y="7826"/>
                    <a:pt x="62013" y="12173"/>
                  </a:cubicBezTo>
                  <a:close/>
                  <a:moveTo>
                    <a:pt x="101476" y="85217"/>
                  </a:moveTo>
                  <a:cubicBezTo>
                    <a:pt x="101476" y="85217"/>
                    <a:pt x="100671" y="85217"/>
                    <a:pt x="100671" y="85217"/>
                  </a:cubicBezTo>
                  <a:cubicBezTo>
                    <a:pt x="99865" y="85217"/>
                    <a:pt x="99865" y="85217"/>
                    <a:pt x="99865" y="85217"/>
                  </a:cubicBezTo>
                  <a:cubicBezTo>
                    <a:pt x="99865" y="84347"/>
                    <a:pt x="99865" y="84347"/>
                    <a:pt x="99865" y="84347"/>
                  </a:cubicBezTo>
                  <a:cubicBezTo>
                    <a:pt x="99060" y="73913"/>
                    <a:pt x="103892" y="64347"/>
                    <a:pt x="108724" y="55652"/>
                  </a:cubicBezTo>
                  <a:cubicBezTo>
                    <a:pt x="113557" y="46956"/>
                    <a:pt x="118389" y="39130"/>
                    <a:pt x="117583" y="29565"/>
                  </a:cubicBezTo>
                  <a:cubicBezTo>
                    <a:pt x="115973" y="13043"/>
                    <a:pt x="104697" y="3478"/>
                    <a:pt x="88590" y="3478"/>
                  </a:cubicBezTo>
                  <a:cubicBezTo>
                    <a:pt x="86174" y="3478"/>
                    <a:pt x="83758" y="3478"/>
                    <a:pt x="81342" y="3478"/>
                  </a:cubicBezTo>
                  <a:cubicBezTo>
                    <a:pt x="82147" y="4347"/>
                    <a:pt x="82147" y="4347"/>
                    <a:pt x="82147" y="4347"/>
                  </a:cubicBezTo>
                  <a:cubicBezTo>
                    <a:pt x="82147" y="5217"/>
                    <a:pt x="82147" y="5217"/>
                    <a:pt x="82147" y="6086"/>
                  </a:cubicBezTo>
                  <a:cubicBezTo>
                    <a:pt x="81342" y="7826"/>
                    <a:pt x="79731" y="8695"/>
                    <a:pt x="77315" y="9565"/>
                  </a:cubicBezTo>
                  <a:cubicBezTo>
                    <a:pt x="74899" y="9565"/>
                    <a:pt x="72483" y="10434"/>
                    <a:pt x="71677" y="12173"/>
                  </a:cubicBezTo>
                  <a:cubicBezTo>
                    <a:pt x="78120" y="9565"/>
                    <a:pt x="85369" y="6956"/>
                    <a:pt x="92617" y="6956"/>
                  </a:cubicBezTo>
                  <a:cubicBezTo>
                    <a:pt x="97449" y="6956"/>
                    <a:pt x="102281" y="7826"/>
                    <a:pt x="106308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16778" y="23478"/>
                    <a:pt x="110335" y="34782"/>
                    <a:pt x="104697" y="45217"/>
                  </a:cubicBezTo>
                  <a:cubicBezTo>
                    <a:pt x="101476" y="50434"/>
                    <a:pt x="99060" y="55652"/>
                    <a:pt x="98255" y="61739"/>
                  </a:cubicBezTo>
                  <a:cubicBezTo>
                    <a:pt x="96644" y="66086"/>
                    <a:pt x="97449" y="69565"/>
                    <a:pt x="97449" y="73043"/>
                  </a:cubicBezTo>
                  <a:cubicBezTo>
                    <a:pt x="98255" y="62608"/>
                    <a:pt x="101476" y="54782"/>
                    <a:pt x="105503" y="47826"/>
                  </a:cubicBezTo>
                  <a:cubicBezTo>
                    <a:pt x="108724" y="40869"/>
                    <a:pt x="111946" y="33913"/>
                    <a:pt x="112751" y="24347"/>
                  </a:cubicBezTo>
                  <a:cubicBezTo>
                    <a:pt x="111946" y="23478"/>
                    <a:pt x="111140" y="21739"/>
                    <a:pt x="111946" y="20869"/>
                  </a:cubicBezTo>
                  <a:cubicBezTo>
                    <a:pt x="111946" y="20869"/>
                    <a:pt x="111946" y="20869"/>
                    <a:pt x="112751" y="20869"/>
                  </a:cubicBezTo>
                  <a:cubicBezTo>
                    <a:pt x="112751" y="20869"/>
                    <a:pt x="112751" y="20869"/>
                    <a:pt x="112751" y="20869"/>
                  </a:cubicBezTo>
                  <a:cubicBezTo>
                    <a:pt x="113557" y="20869"/>
                    <a:pt x="114362" y="20869"/>
                    <a:pt x="115167" y="22608"/>
                  </a:cubicBezTo>
                  <a:cubicBezTo>
                    <a:pt x="115167" y="22608"/>
                    <a:pt x="115167" y="22608"/>
                    <a:pt x="115167" y="22608"/>
                  </a:cubicBezTo>
                  <a:cubicBezTo>
                    <a:pt x="116778" y="37391"/>
                    <a:pt x="111946" y="47826"/>
                    <a:pt x="107114" y="57391"/>
                  </a:cubicBezTo>
                  <a:cubicBezTo>
                    <a:pt x="103892" y="63478"/>
                    <a:pt x="100671" y="70434"/>
                    <a:pt x="99060" y="77391"/>
                  </a:cubicBezTo>
                  <a:cubicBezTo>
                    <a:pt x="99060" y="78260"/>
                    <a:pt x="99060" y="78260"/>
                    <a:pt x="99060" y="78260"/>
                  </a:cubicBezTo>
                  <a:cubicBezTo>
                    <a:pt x="99060" y="81739"/>
                    <a:pt x="99865" y="84347"/>
                    <a:pt x="99865" y="88695"/>
                  </a:cubicBezTo>
                  <a:cubicBezTo>
                    <a:pt x="100671" y="91304"/>
                    <a:pt x="100671" y="93913"/>
                    <a:pt x="100671" y="97391"/>
                  </a:cubicBezTo>
                  <a:cubicBezTo>
                    <a:pt x="100671" y="107826"/>
                    <a:pt x="100671" y="117391"/>
                    <a:pt x="108724" y="119130"/>
                  </a:cubicBezTo>
                  <a:cubicBezTo>
                    <a:pt x="103892" y="115652"/>
                    <a:pt x="103892" y="107826"/>
                    <a:pt x="103892" y="100000"/>
                  </a:cubicBezTo>
                  <a:cubicBezTo>
                    <a:pt x="103892" y="97391"/>
                    <a:pt x="103892" y="97391"/>
                    <a:pt x="103892" y="97391"/>
                  </a:cubicBezTo>
                  <a:cubicBezTo>
                    <a:pt x="104697" y="97391"/>
                    <a:pt x="104697" y="97391"/>
                    <a:pt x="104697" y="97391"/>
                  </a:cubicBezTo>
                  <a:cubicBezTo>
                    <a:pt x="107114" y="100000"/>
                    <a:pt x="110335" y="100869"/>
                    <a:pt x="113557" y="100869"/>
                  </a:cubicBezTo>
                  <a:cubicBezTo>
                    <a:pt x="115167" y="100869"/>
                    <a:pt x="116778" y="100000"/>
                    <a:pt x="118389" y="99130"/>
                  </a:cubicBezTo>
                  <a:cubicBezTo>
                    <a:pt x="118389" y="97391"/>
                    <a:pt x="118389" y="94782"/>
                    <a:pt x="118389" y="92173"/>
                  </a:cubicBezTo>
                  <a:cubicBezTo>
                    <a:pt x="118389" y="89565"/>
                    <a:pt x="118389" y="86956"/>
                    <a:pt x="118389" y="85217"/>
                  </a:cubicBezTo>
                  <a:cubicBezTo>
                    <a:pt x="118389" y="85217"/>
                    <a:pt x="118389" y="85217"/>
                    <a:pt x="118389" y="85217"/>
                  </a:cubicBezTo>
                  <a:cubicBezTo>
                    <a:pt x="117583" y="86086"/>
                    <a:pt x="116778" y="86086"/>
                    <a:pt x="115973" y="86086"/>
                  </a:cubicBezTo>
                  <a:cubicBezTo>
                    <a:pt x="115167" y="86086"/>
                    <a:pt x="114362" y="86086"/>
                    <a:pt x="113557" y="86086"/>
                  </a:cubicBezTo>
                  <a:cubicBezTo>
                    <a:pt x="111140" y="85217"/>
                    <a:pt x="109530" y="84347"/>
                    <a:pt x="107919" y="85217"/>
                  </a:cubicBezTo>
                  <a:cubicBezTo>
                    <a:pt x="105503" y="86086"/>
                    <a:pt x="105503" y="86086"/>
                    <a:pt x="105503" y="86086"/>
                  </a:cubicBezTo>
                  <a:cubicBezTo>
                    <a:pt x="107114" y="84347"/>
                    <a:pt x="107114" y="84347"/>
                    <a:pt x="107114" y="84347"/>
                  </a:cubicBezTo>
                  <a:cubicBezTo>
                    <a:pt x="110335" y="80869"/>
                    <a:pt x="114362" y="80869"/>
                    <a:pt x="118389" y="84347"/>
                  </a:cubicBezTo>
                  <a:cubicBezTo>
                    <a:pt x="118389" y="84347"/>
                    <a:pt x="118389" y="84347"/>
                    <a:pt x="118389" y="84347"/>
                  </a:cubicBezTo>
                  <a:cubicBezTo>
                    <a:pt x="118389" y="83478"/>
                    <a:pt x="117583" y="82608"/>
                    <a:pt x="117583" y="81739"/>
                  </a:cubicBezTo>
                  <a:cubicBezTo>
                    <a:pt x="116778" y="80869"/>
                    <a:pt x="115167" y="80869"/>
                    <a:pt x="114362" y="80869"/>
                  </a:cubicBezTo>
                  <a:cubicBezTo>
                    <a:pt x="111946" y="80869"/>
                    <a:pt x="109530" y="81739"/>
                    <a:pt x="107114" y="83478"/>
                  </a:cubicBezTo>
                  <a:cubicBezTo>
                    <a:pt x="104697" y="84347"/>
                    <a:pt x="103087" y="85217"/>
                    <a:pt x="101476" y="85217"/>
                  </a:cubicBezTo>
                  <a:close/>
                  <a:moveTo>
                    <a:pt x="70872" y="10434"/>
                  </a:moveTo>
                  <a:cubicBezTo>
                    <a:pt x="72483" y="9565"/>
                    <a:pt x="74899" y="8695"/>
                    <a:pt x="76510" y="7826"/>
                  </a:cubicBezTo>
                  <a:cubicBezTo>
                    <a:pt x="78926" y="6956"/>
                    <a:pt x="80536" y="6956"/>
                    <a:pt x="81342" y="6086"/>
                  </a:cubicBezTo>
                  <a:cubicBezTo>
                    <a:pt x="81342" y="6086"/>
                    <a:pt x="81342" y="5217"/>
                    <a:pt x="81342" y="5217"/>
                  </a:cubicBezTo>
                  <a:cubicBezTo>
                    <a:pt x="79731" y="6086"/>
                    <a:pt x="78120" y="6956"/>
                    <a:pt x="76510" y="7826"/>
                  </a:cubicBezTo>
                  <a:cubicBezTo>
                    <a:pt x="74093" y="8695"/>
                    <a:pt x="71677" y="9565"/>
                    <a:pt x="70872" y="10434"/>
                  </a:cubicBezTo>
                  <a:close/>
                  <a:moveTo>
                    <a:pt x="45100" y="18260"/>
                  </a:moveTo>
                  <a:cubicBezTo>
                    <a:pt x="44295" y="18260"/>
                    <a:pt x="43489" y="18260"/>
                    <a:pt x="42684" y="17391"/>
                  </a:cubicBezTo>
                  <a:cubicBezTo>
                    <a:pt x="39463" y="16521"/>
                    <a:pt x="36241" y="16521"/>
                    <a:pt x="32214" y="16521"/>
                  </a:cubicBezTo>
                  <a:cubicBezTo>
                    <a:pt x="31409" y="16521"/>
                    <a:pt x="29798" y="16521"/>
                    <a:pt x="28187" y="16521"/>
                  </a:cubicBezTo>
                  <a:cubicBezTo>
                    <a:pt x="29798" y="17391"/>
                    <a:pt x="30604" y="17391"/>
                    <a:pt x="32214" y="17391"/>
                  </a:cubicBezTo>
                  <a:cubicBezTo>
                    <a:pt x="35436" y="18260"/>
                    <a:pt x="37852" y="19130"/>
                    <a:pt x="40268" y="19130"/>
                  </a:cubicBezTo>
                  <a:cubicBezTo>
                    <a:pt x="41879" y="19130"/>
                    <a:pt x="43489" y="19130"/>
                    <a:pt x="45100" y="18260"/>
                  </a:cubicBezTo>
                  <a:close/>
                  <a:moveTo>
                    <a:pt x="113557" y="23478"/>
                  </a:moveTo>
                  <a:cubicBezTo>
                    <a:pt x="113557" y="22608"/>
                    <a:pt x="113557" y="22608"/>
                    <a:pt x="112751" y="21739"/>
                  </a:cubicBezTo>
                  <a:cubicBezTo>
                    <a:pt x="113557" y="22608"/>
                    <a:pt x="113557" y="23478"/>
                    <a:pt x="113557" y="23478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34782"/>
                    <a:pt x="109530" y="41739"/>
                    <a:pt x="106308" y="48695"/>
                  </a:cubicBezTo>
                  <a:cubicBezTo>
                    <a:pt x="103087" y="55652"/>
                    <a:pt x="99060" y="62608"/>
                    <a:pt x="99060" y="73043"/>
                  </a:cubicBezTo>
                  <a:cubicBezTo>
                    <a:pt x="100671" y="66956"/>
                    <a:pt x="103087" y="61739"/>
                    <a:pt x="105503" y="57391"/>
                  </a:cubicBezTo>
                  <a:cubicBezTo>
                    <a:pt x="111140" y="46956"/>
                    <a:pt x="115973" y="37391"/>
                    <a:pt x="113557" y="23478"/>
                  </a:cubicBezTo>
                  <a:close/>
                  <a:moveTo>
                    <a:pt x="116778" y="85217"/>
                  </a:moveTo>
                  <a:cubicBezTo>
                    <a:pt x="114362" y="82608"/>
                    <a:pt x="111946" y="82608"/>
                    <a:pt x="109530" y="83478"/>
                  </a:cubicBezTo>
                  <a:cubicBezTo>
                    <a:pt x="111140" y="83478"/>
                    <a:pt x="112751" y="84347"/>
                    <a:pt x="113557" y="84347"/>
                  </a:cubicBezTo>
                  <a:cubicBezTo>
                    <a:pt x="115167" y="85217"/>
                    <a:pt x="115973" y="85217"/>
                    <a:pt x="116778" y="85217"/>
                  </a:cubicBezTo>
                  <a:close/>
                  <a:moveTo>
                    <a:pt x="106308" y="86956"/>
                  </a:moveTo>
                  <a:cubicBezTo>
                    <a:pt x="114362" y="86956"/>
                    <a:pt x="114362" y="86956"/>
                    <a:pt x="114362" y="86956"/>
                  </a:cubicBezTo>
                  <a:cubicBezTo>
                    <a:pt x="115167" y="86956"/>
                    <a:pt x="115167" y="86956"/>
                    <a:pt x="115167" y="86956"/>
                  </a:cubicBezTo>
                  <a:cubicBezTo>
                    <a:pt x="117583" y="88695"/>
                    <a:pt x="117583" y="93913"/>
                    <a:pt x="117583" y="98260"/>
                  </a:cubicBezTo>
                  <a:cubicBezTo>
                    <a:pt x="117583" y="99130"/>
                    <a:pt x="117583" y="99130"/>
                    <a:pt x="117583" y="99130"/>
                  </a:cubicBezTo>
                  <a:cubicBezTo>
                    <a:pt x="116778" y="99130"/>
                    <a:pt x="116778" y="99130"/>
                    <a:pt x="116778" y="99130"/>
                  </a:cubicBezTo>
                  <a:cubicBezTo>
                    <a:pt x="111140" y="100000"/>
                    <a:pt x="106308" y="97391"/>
                    <a:pt x="104697" y="93913"/>
                  </a:cubicBezTo>
                  <a:cubicBezTo>
                    <a:pt x="103892" y="91304"/>
                    <a:pt x="103892" y="88695"/>
                    <a:pt x="106308" y="86956"/>
                  </a:cubicBezTo>
                  <a:close/>
                  <a:moveTo>
                    <a:pt x="114362" y="87826"/>
                  </a:moveTo>
                  <a:cubicBezTo>
                    <a:pt x="107114" y="87826"/>
                    <a:pt x="107114" y="87826"/>
                    <a:pt x="107114" y="87826"/>
                  </a:cubicBezTo>
                  <a:cubicBezTo>
                    <a:pt x="105503" y="89565"/>
                    <a:pt x="104697" y="91304"/>
                    <a:pt x="105503" y="93043"/>
                  </a:cubicBezTo>
                  <a:cubicBezTo>
                    <a:pt x="107114" y="96521"/>
                    <a:pt x="111140" y="98260"/>
                    <a:pt x="115973" y="97391"/>
                  </a:cubicBezTo>
                  <a:cubicBezTo>
                    <a:pt x="116778" y="92173"/>
                    <a:pt x="115973" y="89565"/>
                    <a:pt x="114362" y="8782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" name="Shape 150"/>
            <p:cNvSpPr/>
            <p:nvPr/>
          </p:nvSpPr>
          <p:spPr>
            <a:xfrm>
              <a:off x="4205288" y="5753100"/>
              <a:ext cx="303213" cy="344488"/>
            </a:xfrm>
            <a:custGeom>
              <a:pathLst>
                <a:path extrusionOk="0" h="120000" w="120000">
                  <a:moveTo>
                    <a:pt x="41777" y="104313"/>
                  </a:moveTo>
                  <a:cubicBezTo>
                    <a:pt x="55111" y="104313"/>
                    <a:pt x="67555" y="93333"/>
                    <a:pt x="80888" y="89411"/>
                  </a:cubicBezTo>
                  <a:cubicBezTo>
                    <a:pt x="72888" y="94117"/>
                    <a:pt x="56000" y="105098"/>
                    <a:pt x="41777" y="108235"/>
                  </a:cubicBezTo>
                  <a:cubicBezTo>
                    <a:pt x="24888" y="112156"/>
                    <a:pt x="0" y="112941"/>
                    <a:pt x="0" y="97254"/>
                  </a:cubicBezTo>
                  <a:cubicBezTo>
                    <a:pt x="5333" y="96470"/>
                    <a:pt x="888" y="103529"/>
                    <a:pt x="3555" y="104313"/>
                  </a:cubicBezTo>
                  <a:cubicBezTo>
                    <a:pt x="33777" y="116078"/>
                    <a:pt x="57777" y="88627"/>
                    <a:pt x="86222" y="85490"/>
                  </a:cubicBezTo>
                  <a:cubicBezTo>
                    <a:pt x="87111" y="81568"/>
                    <a:pt x="88888" y="78431"/>
                    <a:pt x="88888" y="73725"/>
                  </a:cubicBezTo>
                  <a:cubicBezTo>
                    <a:pt x="96888" y="66666"/>
                    <a:pt x="116444" y="36078"/>
                    <a:pt x="111111" y="17254"/>
                  </a:cubicBezTo>
                  <a:cubicBezTo>
                    <a:pt x="109333" y="9411"/>
                    <a:pt x="96888" y="0"/>
                    <a:pt x="89777" y="11764"/>
                  </a:cubicBezTo>
                  <a:cubicBezTo>
                    <a:pt x="86222" y="7058"/>
                    <a:pt x="95111" y="3137"/>
                    <a:pt x="101333" y="3921"/>
                  </a:cubicBezTo>
                  <a:cubicBezTo>
                    <a:pt x="111111" y="4705"/>
                    <a:pt x="116444" y="14117"/>
                    <a:pt x="117333" y="23529"/>
                  </a:cubicBezTo>
                  <a:cubicBezTo>
                    <a:pt x="120000" y="43921"/>
                    <a:pt x="98666" y="70588"/>
                    <a:pt x="95111" y="83137"/>
                  </a:cubicBezTo>
                  <a:cubicBezTo>
                    <a:pt x="118222" y="82352"/>
                    <a:pt x="112000" y="120000"/>
                    <a:pt x="88888" y="107450"/>
                  </a:cubicBezTo>
                  <a:cubicBezTo>
                    <a:pt x="86222" y="101960"/>
                    <a:pt x="87111" y="94117"/>
                    <a:pt x="84444" y="88627"/>
                  </a:cubicBezTo>
                  <a:cubicBezTo>
                    <a:pt x="69333" y="88627"/>
                    <a:pt x="56000" y="99607"/>
                    <a:pt x="41777" y="104313"/>
                  </a:cubicBezTo>
                  <a:close/>
                  <a:moveTo>
                    <a:pt x="90666" y="83921"/>
                  </a:moveTo>
                  <a:cubicBezTo>
                    <a:pt x="99555" y="65882"/>
                    <a:pt x="115555" y="49411"/>
                    <a:pt x="113777" y="28235"/>
                  </a:cubicBezTo>
                  <a:cubicBezTo>
                    <a:pt x="112000" y="50980"/>
                    <a:pt x="93333" y="65098"/>
                    <a:pt x="90666" y="83921"/>
                  </a:cubicBezTo>
                  <a:close/>
                  <a:moveTo>
                    <a:pt x="101333" y="86274"/>
                  </a:moveTo>
                  <a:cubicBezTo>
                    <a:pt x="104000" y="92549"/>
                    <a:pt x="107555" y="94901"/>
                    <a:pt x="104888" y="100392"/>
                  </a:cubicBezTo>
                  <a:cubicBezTo>
                    <a:pt x="113777" y="98039"/>
                    <a:pt x="105777" y="87843"/>
                    <a:pt x="101333" y="86274"/>
                  </a:cubicBezTo>
                  <a:close/>
                  <a:moveTo>
                    <a:pt x="92444" y="86274"/>
                  </a:moveTo>
                  <a:cubicBezTo>
                    <a:pt x="88888" y="89411"/>
                    <a:pt x="88888" y="98039"/>
                    <a:pt x="90666" y="102745"/>
                  </a:cubicBezTo>
                  <a:cubicBezTo>
                    <a:pt x="96000" y="103529"/>
                    <a:pt x="97777" y="105882"/>
                    <a:pt x="102222" y="104313"/>
                  </a:cubicBezTo>
                  <a:cubicBezTo>
                    <a:pt x="106666" y="94901"/>
                    <a:pt x="101333" y="87058"/>
                    <a:pt x="92444" y="8627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" name="Shape 151"/>
            <p:cNvSpPr/>
            <p:nvPr/>
          </p:nvSpPr>
          <p:spPr>
            <a:xfrm>
              <a:off x="4202113" y="5762625"/>
              <a:ext cx="306388" cy="311150"/>
            </a:xfrm>
            <a:custGeom>
              <a:pathLst>
                <a:path extrusionOk="0" h="120000" w="120000">
                  <a:moveTo>
                    <a:pt x="22941" y="120000"/>
                  </a:moveTo>
                  <a:cubicBezTo>
                    <a:pt x="14117" y="120000"/>
                    <a:pt x="7941" y="118260"/>
                    <a:pt x="4411" y="113913"/>
                  </a:cubicBezTo>
                  <a:cubicBezTo>
                    <a:pt x="1764" y="112173"/>
                    <a:pt x="0" y="108695"/>
                    <a:pt x="0" y="104347"/>
                  </a:cubicBezTo>
                  <a:cubicBezTo>
                    <a:pt x="0" y="104347"/>
                    <a:pt x="0" y="104347"/>
                    <a:pt x="0" y="104347"/>
                  </a:cubicBezTo>
                  <a:cubicBezTo>
                    <a:pt x="882" y="103478"/>
                    <a:pt x="882" y="103478"/>
                    <a:pt x="882" y="103478"/>
                  </a:cubicBezTo>
                  <a:cubicBezTo>
                    <a:pt x="1764" y="103478"/>
                    <a:pt x="2647" y="103478"/>
                    <a:pt x="3529" y="104347"/>
                  </a:cubicBezTo>
                  <a:cubicBezTo>
                    <a:pt x="4411" y="105217"/>
                    <a:pt x="4411" y="106956"/>
                    <a:pt x="4411" y="107826"/>
                  </a:cubicBezTo>
                  <a:cubicBezTo>
                    <a:pt x="4411" y="109565"/>
                    <a:pt x="4411" y="111304"/>
                    <a:pt x="5294" y="111304"/>
                  </a:cubicBezTo>
                  <a:cubicBezTo>
                    <a:pt x="9705" y="113913"/>
                    <a:pt x="15000" y="114782"/>
                    <a:pt x="20294" y="114782"/>
                  </a:cubicBezTo>
                  <a:cubicBezTo>
                    <a:pt x="32647" y="114782"/>
                    <a:pt x="43235" y="108695"/>
                    <a:pt x="55588" y="102608"/>
                  </a:cubicBezTo>
                  <a:cubicBezTo>
                    <a:pt x="65294" y="97391"/>
                    <a:pt x="75000" y="92173"/>
                    <a:pt x="85588" y="90434"/>
                  </a:cubicBezTo>
                  <a:cubicBezTo>
                    <a:pt x="85588" y="90434"/>
                    <a:pt x="85588" y="90434"/>
                    <a:pt x="85588" y="90434"/>
                  </a:cubicBezTo>
                  <a:cubicBezTo>
                    <a:pt x="87352" y="86956"/>
                    <a:pt x="88235" y="83478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96176" y="70434"/>
                    <a:pt x="116470" y="36521"/>
                    <a:pt x="110294" y="15652"/>
                  </a:cubicBezTo>
                  <a:cubicBezTo>
                    <a:pt x="109411" y="10434"/>
                    <a:pt x="103235" y="3478"/>
                    <a:pt x="97941" y="3478"/>
                  </a:cubicBezTo>
                  <a:cubicBezTo>
                    <a:pt x="95294" y="3478"/>
                    <a:pt x="92647" y="6086"/>
                    <a:pt x="90882" y="9565"/>
                  </a:cubicBezTo>
                  <a:cubicBezTo>
                    <a:pt x="90000" y="10434"/>
                    <a:pt x="90000" y="10434"/>
                    <a:pt x="90000" y="10434"/>
                  </a:cubicBezTo>
                  <a:cubicBezTo>
                    <a:pt x="89117" y="9565"/>
                    <a:pt x="89117" y="9565"/>
                    <a:pt x="89117" y="9565"/>
                  </a:cubicBezTo>
                  <a:cubicBezTo>
                    <a:pt x="88235" y="7826"/>
                    <a:pt x="88235" y="6956"/>
                    <a:pt x="89117" y="5217"/>
                  </a:cubicBezTo>
                  <a:cubicBezTo>
                    <a:pt x="90882" y="1739"/>
                    <a:pt x="96176" y="0"/>
                    <a:pt x="100588" y="0"/>
                  </a:cubicBezTo>
                  <a:cubicBezTo>
                    <a:pt x="100588" y="0"/>
                    <a:pt x="100588" y="0"/>
                    <a:pt x="101470" y="0"/>
                  </a:cubicBezTo>
                  <a:cubicBezTo>
                    <a:pt x="112058" y="869"/>
                    <a:pt x="117352" y="12173"/>
                    <a:pt x="118235" y="22608"/>
                  </a:cubicBezTo>
                  <a:cubicBezTo>
                    <a:pt x="120000" y="38260"/>
                    <a:pt x="110294" y="57391"/>
                    <a:pt x="103235" y="72173"/>
                  </a:cubicBezTo>
                  <a:cubicBezTo>
                    <a:pt x="99705" y="78260"/>
                    <a:pt x="97058" y="83478"/>
                    <a:pt x="96176" y="87826"/>
                  </a:cubicBezTo>
                  <a:cubicBezTo>
                    <a:pt x="105882" y="87826"/>
                    <a:pt x="110294" y="95652"/>
                    <a:pt x="110294" y="103478"/>
                  </a:cubicBezTo>
                  <a:cubicBezTo>
                    <a:pt x="110294" y="111304"/>
                    <a:pt x="105882" y="119130"/>
                    <a:pt x="97941" y="119130"/>
                  </a:cubicBezTo>
                  <a:cubicBezTo>
                    <a:pt x="94411" y="119130"/>
                    <a:pt x="91764" y="118260"/>
                    <a:pt x="88235" y="116521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6470" y="113043"/>
                    <a:pt x="86470" y="108695"/>
                    <a:pt x="85588" y="104347"/>
                  </a:cubicBezTo>
                  <a:cubicBezTo>
                    <a:pt x="85588" y="100869"/>
                    <a:pt x="85588" y="98260"/>
                    <a:pt x="84705" y="95652"/>
                  </a:cubicBezTo>
                  <a:cubicBezTo>
                    <a:pt x="83823" y="95652"/>
                    <a:pt x="83823" y="95652"/>
                    <a:pt x="82941" y="95652"/>
                  </a:cubicBezTo>
                  <a:cubicBezTo>
                    <a:pt x="81176" y="96521"/>
                    <a:pt x="81176" y="96521"/>
                    <a:pt x="81176" y="96521"/>
                  </a:cubicBezTo>
                  <a:cubicBezTo>
                    <a:pt x="80294" y="97391"/>
                    <a:pt x="78529" y="98260"/>
                    <a:pt x="76764" y="100000"/>
                  </a:cubicBezTo>
                  <a:cubicBezTo>
                    <a:pt x="67941" y="105217"/>
                    <a:pt x="53823" y="114782"/>
                    <a:pt x="42352" y="117391"/>
                  </a:cubicBezTo>
                  <a:cubicBezTo>
                    <a:pt x="36176" y="119130"/>
                    <a:pt x="29117" y="120000"/>
                    <a:pt x="22941" y="120000"/>
                  </a:cubicBezTo>
                  <a:close/>
                  <a:moveTo>
                    <a:pt x="4411" y="112173"/>
                  </a:moveTo>
                  <a:cubicBezTo>
                    <a:pt x="4411" y="113043"/>
                    <a:pt x="4411" y="113043"/>
                    <a:pt x="5294" y="113043"/>
                  </a:cubicBezTo>
                  <a:cubicBezTo>
                    <a:pt x="8823" y="116521"/>
                    <a:pt x="15000" y="119130"/>
                    <a:pt x="22941" y="119130"/>
                  </a:cubicBezTo>
                  <a:cubicBezTo>
                    <a:pt x="29117" y="119130"/>
                    <a:pt x="36176" y="117391"/>
                    <a:pt x="42352" y="116521"/>
                  </a:cubicBezTo>
                  <a:cubicBezTo>
                    <a:pt x="53823" y="113043"/>
                    <a:pt x="67058" y="104347"/>
                    <a:pt x="75882" y="99130"/>
                  </a:cubicBezTo>
                  <a:cubicBezTo>
                    <a:pt x="72352" y="100000"/>
                    <a:pt x="68823" y="101739"/>
                    <a:pt x="66176" y="103478"/>
                  </a:cubicBezTo>
                  <a:cubicBezTo>
                    <a:pt x="58235" y="107826"/>
                    <a:pt x="50294" y="112173"/>
                    <a:pt x="42352" y="112173"/>
                  </a:cubicBezTo>
                  <a:cubicBezTo>
                    <a:pt x="38823" y="112173"/>
                    <a:pt x="38823" y="112173"/>
                    <a:pt x="38823" y="112173"/>
                  </a:cubicBezTo>
                  <a:cubicBezTo>
                    <a:pt x="42352" y="111304"/>
                    <a:pt x="42352" y="111304"/>
                    <a:pt x="42352" y="111304"/>
                  </a:cubicBezTo>
                  <a:cubicBezTo>
                    <a:pt x="47647" y="109565"/>
                    <a:pt x="52058" y="106956"/>
                    <a:pt x="57352" y="104347"/>
                  </a:cubicBezTo>
                  <a:cubicBezTo>
                    <a:pt x="66176" y="99130"/>
                    <a:pt x="75000" y="93913"/>
                    <a:pt x="84705" y="93913"/>
                  </a:cubicBezTo>
                  <a:cubicBezTo>
                    <a:pt x="84705" y="93913"/>
                    <a:pt x="84705" y="93913"/>
                    <a:pt x="84705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4782"/>
                    <a:pt x="85588" y="94782"/>
                    <a:pt x="85588" y="94782"/>
                  </a:cubicBezTo>
                  <a:cubicBezTo>
                    <a:pt x="86470" y="97391"/>
                    <a:pt x="87352" y="100869"/>
                    <a:pt x="87352" y="104347"/>
                  </a:cubicBezTo>
                  <a:cubicBezTo>
                    <a:pt x="87352" y="107826"/>
                    <a:pt x="88235" y="112173"/>
                    <a:pt x="89117" y="114782"/>
                  </a:cubicBezTo>
                  <a:cubicBezTo>
                    <a:pt x="91764" y="116521"/>
                    <a:pt x="95294" y="117391"/>
                    <a:pt x="97941" y="117391"/>
                  </a:cubicBezTo>
                  <a:cubicBezTo>
                    <a:pt x="104117" y="117391"/>
                    <a:pt x="107647" y="112173"/>
                    <a:pt x="108529" y="106956"/>
                  </a:cubicBezTo>
                  <a:cubicBezTo>
                    <a:pt x="107647" y="107826"/>
                    <a:pt x="106764" y="108695"/>
                    <a:pt x="105000" y="108695"/>
                  </a:cubicBezTo>
                  <a:cubicBezTo>
                    <a:pt x="104117" y="108695"/>
                    <a:pt x="104117" y="108695"/>
                    <a:pt x="104117" y="108695"/>
                  </a:cubicBezTo>
                  <a:cubicBezTo>
                    <a:pt x="104117" y="110434"/>
                    <a:pt x="103235" y="111304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1470" y="113043"/>
                    <a:pt x="100588" y="113043"/>
                    <a:pt x="99705" y="113043"/>
                  </a:cubicBezTo>
                  <a:cubicBezTo>
                    <a:pt x="99705" y="113043"/>
                    <a:pt x="99705" y="113043"/>
                    <a:pt x="99705" y="113043"/>
                  </a:cubicBezTo>
                  <a:cubicBezTo>
                    <a:pt x="97941" y="113043"/>
                    <a:pt x="96176" y="113043"/>
                    <a:pt x="95294" y="112173"/>
                  </a:cubicBezTo>
                  <a:cubicBezTo>
                    <a:pt x="93529" y="112173"/>
                    <a:pt x="92647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88235" y="106086"/>
                    <a:pt x="88235" y="95652"/>
                    <a:pt x="91764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7058" y="92173"/>
                    <a:pt x="100588" y="93913"/>
                    <a:pt x="102352" y="97391"/>
                  </a:cubicBezTo>
                  <a:cubicBezTo>
                    <a:pt x="104117" y="100869"/>
                    <a:pt x="105000" y="104347"/>
                    <a:pt x="104117" y="107826"/>
                  </a:cubicBezTo>
                  <a:cubicBezTo>
                    <a:pt x="104117" y="107826"/>
                    <a:pt x="104117" y="107826"/>
                    <a:pt x="104117" y="107826"/>
                  </a:cubicBezTo>
                  <a:cubicBezTo>
                    <a:pt x="106764" y="103478"/>
                    <a:pt x="105000" y="100869"/>
                    <a:pt x="103235" y="97391"/>
                  </a:cubicBezTo>
                  <a:cubicBezTo>
                    <a:pt x="102352" y="95652"/>
                    <a:pt x="101470" y="94782"/>
                    <a:pt x="100588" y="92173"/>
                  </a:cubicBezTo>
                  <a:cubicBezTo>
                    <a:pt x="100588" y="91304"/>
                    <a:pt x="100588" y="91304"/>
                    <a:pt x="100588" y="91304"/>
                  </a:cubicBezTo>
                  <a:cubicBezTo>
                    <a:pt x="101470" y="91304"/>
                    <a:pt x="101470" y="91304"/>
                    <a:pt x="101470" y="91304"/>
                  </a:cubicBezTo>
                  <a:cubicBezTo>
                    <a:pt x="103235" y="92173"/>
                    <a:pt x="106764" y="94782"/>
                    <a:pt x="108529" y="98260"/>
                  </a:cubicBezTo>
                  <a:cubicBezTo>
                    <a:pt x="106764" y="93043"/>
                    <a:pt x="102352" y="88695"/>
                    <a:pt x="95294" y="88695"/>
                  </a:cubicBezTo>
                  <a:cubicBezTo>
                    <a:pt x="94411" y="88695"/>
                    <a:pt x="94411" y="88695"/>
                    <a:pt x="94411" y="88695"/>
                  </a:cubicBezTo>
                  <a:cubicBezTo>
                    <a:pt x="94411" y="87826"/>
                    <a:pt x="94411" y="87826"/>
                    <a:pt x="94411" y="87826"/>
                  </a:cubicBezTo>
                  <a:cubicBezTo>
                    <a:pt x="95294" y="84347"/>
                    <a:pt x="98823" y="78260"/>
                    <a:pt x="101470" y="71304"/>
                  </a:cubicBezTo>
                  <a:cubicBezTo>
                    <a:pt x="109411" y="56521"/>
                    <a:pt x="118235" y="38260"/>
                    <a:pt x="117352" y="22608"/>
                  </a:cubicBezTo>
                  <a:cubicBezTo>
                    <a:pt x="115588" y="13043"/>
                    <a:pt x="111176" y="2608"/>
                    <a:pt x="101470" y="1739"/>
                  </a:cubicBezTo>
                  <a:cubicBezTo>
                    <a:pt x="97058" y="869"/>
                    <a:pt x="91764" y="3478"/>
                    <a:pt x="90000" y="6086"/>
                  </a:cubicBezTo>
                  <a:cubicBezTo>
                    <a:pt x="90000" y="6086"/>
                    <a:pt x="90000" y="6956"/>
                    <a:pt x="90000" y="7826"/>
                  </a:cubicBezTo>
                  <a:cubicBezTo>
                    <a:pt x="92647" y="3478"/>
                    <a:pt x="96176" y="2608"/>
                    <a:pt x="97941" y="2608"/>
                  </a:cubicBezTo>
                  <a:cubicBezTo>
                    <a:pt x="104117" y="2608"/>
                    <a:pt x="110294" y="9565"/>
                    <a:pt x="112058" y="15652"/>
                  </a:cubicBezTo>
                  <a:cubicBezTo>
                    <a:pt x="117352" y="36521"/>
                    <a:pt x="97058" y="70434"/>
                    <a:pt x="89117" y="79130"/>
                  </a:cubicBezTo>
                  <a:cubicBezTo>
                    <a:pt x="90000" y="83478"/>
                    <a:pt x="88235" y="86956"/>
                    <a:pt x="87352" y="9043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75882" y="93043"/>
                    <a:pt x="66176" y="98260"/>
                    <a:pt x="56470" y="103478"/>
                  </a:cubicBezTo>
                  <a:cubicBezTo>
                    <a:pt x="45000" y="109565"/>
                    <a:pt x="32647" y="115652"/>
                    <a:pt x="20294" y="115652"/>
                  </a:cubicBezTo>
                  <a:cubicBezTo>
                    <a:pt x="15000" y="115652"/>
                    <a:pt x="9705" y="114782"/>
                    <a:pt x="4411" y="112173"/>
                  </a:cubicBezTo>
                  <a:cubicBezTo>
                    <a:pt x="4411" y="112173"/>
                    <a:pt x="4411" y="112173"/>
                    <a:pt x="4411" y="112173"/>
                  </a:cubicBezTo>
                  <a:close/>
                  <a:moveTo>
                    <a:pt x="91764" y="110434"/>
                  </a:moveTo>
                  <a:cubicBezTo>
                    <a:pt x="93529" y="110434"/>
                    <a:pt x="94411" y="110434"/>
                    <a:pt x="95294" y="111304"/>
                  </a:cubicBezTo>
                  <a:cubicBezTo>
                    <a:pt x="97941" y="112173"/>
                    <a:pt x="99705" y="112173"/>
                    <a:pt x="102352" y="111304"/>
                  </a:cubicBezTo>
                  <a:cubicBezTo>
                    <a:pt x="104117" y="106956"/>
                    <a:pt x="104117" y="101739"/>
                    <a:pt x="101470" y="98260"/>
                  </a:cubicBezTo>
                  <a:cubicBezTo>
                    <a:pt x="99705" y="95652"/>
                    <a:pt x="96176" y="93043"/>
                    <a:pt x="92647" y="93043"/>
                  </a:cubicBezTo>
                  <a:cubicBezTo>
                    <a:pt x="90000" y="96521"/>
                    <a:pt x="90000" y="105217"/>
                    <a:pt x="91764" y="110434"/>
                  </a:cubicBezTo>
                  <a:close/>
                  <a:moveTo>
                    <a:pt x="78529" y="95652"/>
                  </a:moveTo>
                  <a:cubicBezTo>
                    <a:pt x="71470" y="97391"/>
                    <a:pt x="64411" y="101739"/>
                    <a:pt x="57352" y="105217"/>
                  </a:cubicBezTo>
                  <a:cubicBezTo>
                    <a:pt x="53823" y="106956"/>
                    <a:pt x="50294" y="108695"/>
                    <a:pt x="46764" y="110434"/>
                  </a:cubicBezTo>
                  <a:cubicBezTo>
                    <a:pt x="52941" y="109565"/>
                    <a:pt x="59117" y="106086"/>
                    <a:pt x="65294" y="102608"/>
                  </a:cubicBezTo>
                  <a:cubicBezTo>
                    <a:pt x="69705" y="100000"/>
                    <a:pt x="74117" y="97391"/>
                    <a:pt x="78529" y="95652"/>
                  </a:cubicBezTo>
                  <a:close/>
                  <a:moveTo>
                    <a:pt x="1764" y="105217"/>
                  </a:moveTo>
                  <a:cubicBezTo>
                    <a:pt x="1764" y="106956"/>
                    <a:pt x="2647" y="108695"/>
                    <a:pt x="3529" y="110434"/>
                  </a:cubicBezTo>
                  <a:cubicBezTo>
                    <a:pt x="2647" y="110434"/>
                    <a:pt x="2647" y="108695"/>
                    <a:pt x="2647" y="107826"/>
                  </a:cubicBezTo>
                  <a:cubicBezTo>
                    <a:pt x="2647" y="106956"/>
                    <a:pt x="3529" y="106086"/>
                    <a:pt x="2647" y="105217"/>
                  </a:cubicBezTo>
                  <a:cubicBezTo>
                    <a:pt x="2647" y="105217"/>
                    <a:pt x="2647" y="105217"/>
                    <a:pt x="1764" y="105217"/>
                  </a:cubicBezTo>
                  <a:close/>
                  <a:moveTo>
                    <a:pt x="102352" y="93913"/>
                  </a:moveTo>
                  <a:cubicBezTo>
                    <a:pt x="103235" y="94782"/>
                    <a:pt x="104117" y="95652"/>
                    <a:pt x="104117" y="96521"/>
                  </a:cubicBezTo>
                  <a:cubicBezTo>
                    <a:pt x="105882" y="100000"/>
                    <a:pt x="107647" y="102608"/>
                    <a:pt x="105882" y="106956"/>
                  </a:cubicBezTo>
                  <a:cubicBezTo>
                    <a:pt x="107647" y="106086"/>
                    <a:pt x="108529" y="105217"/>
                    <a:pt x="108529" y="103478"/>
                  </a:cubicBezTo>
                  <a:cubicBezTo>
                    <a:pt x="108529" y="100000"/>
                    <a:pt x="105000" y="95652"/>
                    <a:pt x="102352" y="93913"/>
                  </a:cubicBezTo>
                  <a:close/>
                  <a:moveTo>
                    <a:pt x="90000" y="93913"/>
                  </a:moveTo>
                  <a:cubicBezTo>
                    <a:pt x="90882" y="89565"/>
                    <a:pt x="90882" y="89565"/>
                    <a:pt x="90882" y="89565"/>
                  </a:cubicBezTo>
                  <a:cubicBezTo>
                    <a:pt x="91764" y="80000"/>
                    <a:pt x="96176" y="71304"/>
                    <a:pt x="100588" y="62608"/>
                  </a:cubicBezTo>
                  <a:cubicBezTo>
                    <a:pt x="106764" y="52173"/>
                    <a:pt x="112058" y="40869"/>
                    <a:pt x="112941" y="27826"/>
                  </a:cubicBezTo>
                  <a:cubicBezTo>
                    <a:pt x="114705" y="27826"/>
                    <a:pt x="114705" y="27826"/>
                    <a:pt x="114705" y="27826"/>
                  </a:cubicBezTo>
                  <a:cubicBezTo>
                    <a:pt x="115588" y="44347"/>
                    <a:pt x="107647" y="59130"/>
                    <a:pt x="100588" y="73043"/>
                  </a:cubicBezTo>
                  <a:cubicBezTo>
                    <a:pt x="97058" y="78260"/>
                    <a:pt x="94411" y="84347"/>
                    <a:pt x="91764" y="89565"/>
                  </a:cubicBezTo>
                  <a:lnTo>
                    <a:pt x="90000" y="93913"/>
                  </a:lnTo>
                  <a:close/>
                  <a:moveTo>
                    <a:pt x="112941" y="38260"/>
                  </a:moveTo>
                  <a:cubicBezTo>
                    <a:pt x="110294" y="46956"/>
                    <a:pt x="105882" y="54782"/>
                    <a:pt x="102352" y="62608"/>
                  </a:cubicBezTo>
                  <a:cubicBezTo>
                    <a:pt x="97941" y="70434"/>
                    <a:pt x="94411" y="77391"/>
                    <a:pt x="92647" y="84347"/>
                  </a:cubicBezTo>
                  <a:cubicBezTo>
                    <a:pt x="95294" y="80000"/>
                    <a:pt x="97058" y="76521"/>
                    <a:pt x="98823" y="72173"/>
                  </a:cubicBezTo>
                  <a:cubicBezTo>
                    <a:pt x="105000" y="61739"/>
                    <a:pt x="111176" y="50434"/>
                    <a:pt x="112941" y="3826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Um espaço reservado vazio para adicionar uma imagem. Clique no espaço reservado e selecione a imagem que você deseja adicionar." id="152" name="Shape 152"/>
          <p:cNvSpPr/>
          <p:nvPr>
            <p:ph idx="2" type="pic"/>
          </p:nvPr>
        </p:nvSpPr>
        <p:spPr>
          <a:xfrm>
            <a:off x="840795" y="1020193"/>
            <a:ext cx="3886200" cy="45720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grpSp>
        <p:nvGrpSpPr>
          <p:cNvPr id="153" name="Shape 153"/>
          <p:cNvGrpSpPr/>
          <p:nvPr/>
        </p:nvGrpSpPr>
        <p:grpSpPr>
          <a:xfrm>
            <a:off x="5322489" y="319177"/>
            <a:ext cx="3389607" cy="2710838"/>
            <a:chOff x="895350" y="3313113"/>
            <a:chExt cx="3613151" cy="2790825"/>
          </a:xfrm>
        </p:grpSpPr>
        <p:sp>
          <p:nvSpPr>
            <p:cNvPr id="154" name="Shape 154"/>
            <p:cNvSpPr/>
            <p:nvPr/>
          </p:nvSpPr>
          <p:spPr>
            <a:xfrm>
              <a:off x="963613" y="3725863"/>
              <a:ext cx="11113" cy="1952625"/>
            </a:xfrm>
            <a:custGeom>
              <a:pathLst>
                <a:path extrusionOk="0" h="120000" w="120000">
                  <a:moveTo>
                    <a:pt x="72000" y="0"/>
                  </a:moveTo>
                  <a:cubicBezTo>
                    <a:pt x="96000" y="10092"/>
                    <a:pt x="96000" y="20046"/>
                    <a:pt x="96000" y="30000"/>
                  </a:cubicBezTo>
                  <a:cubicBezTo>
                    <a:pt x="96000" y="34976"/>
                    <a:pt x="72000" y="40092"/>
                    <a:pt x="72000" y="45069"/>
                  </a:cubicBezTo>
                  <a:cubicBezTo>
                    <a:pt x="72000" y="50046"/>
                    <a:pt x="72000" y="55023"/>
                    <a:pt x="96000" y="60000"/>
                  </a:cubicBezTo>
                  <a:cubicBezTo>
                    <a:pt x="96000" y="70092"/>
                    <a:pt x="120000" y="80046"/>
                    <a:pt x="96000" y="90000"/>
                  </a:cubicBezTo>
                  <a:cubicBezTo>
                    <a:pt x="120000" y="94976"/>
                    <a:pt x="96000" y="100092"/>
                    <a:pt x="96000" y="105069"/>
                  </a:cubicBezTo>
                  <a:cubicBezTo>
                    <a:pt x="96000" y="110046"/>
                    <a:pt x="72000" y="115023"/>
                    <a:pt x="72000" y="120000"/>
                  </a:cubicBezTo>
                  <a:cubicBezTo>
                    <a:pt x="48000" y="120000"/>
                    <a:pt x="48000" y="120000"/>
                    <a:pt x="48000" y="120000"/>
                  </a:cubicBezTo>
                  <a:cubicBezTo>
                    <a:pt x="48000" y="115023"/>
                    <a:pt x="24000" y="110046"/>
                    <a:pt x="24000" y="105069"/>
                  </a:cubicBezTo>
                  <a:cubicBezTo>
                    <a:pt x="24000" y="100092"/>
                    <a:pt x="0" y="94976"/>
                    <a:pt x="0" y="90000"/>
                  </a:cubicBezTo>
                  <a:cubicBezTo>
                    <a:pt x="0" y="80046"/>
                    <a:pt x="24000" y="70092"/>
                    <a:pt x="24000" y="60000"/>
                  </a:cubicBezTo>
                  <a:cubicBezTo>
                    <a:pt x="48000" y="55023"/>
                    <a:pt x="48000" y="50046"/>
                    <a:pt x="48000" y="45069"/>
                  </a:cubicBezTo>
                  <a:cubicBezTo>
                    <a:pt x="48000" y="40092"/>
                    <a:pt x="24000" y="34976"/>
                    <a:pt x="24000" y="30000"/>
                  </a:cubicBezTo>
                  <a:cubicBezTo>
                    <a:pt x="0" y="20046"/>
                    <a:pt x="24000" y="10092"/>
                    <a:pt x="48000" y="0"/>
                  </a:cubicBezTo>
                  <a:lnTo>
                    <a:pt x="72000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" name="Shape 155"/>
            <p:cNvSpPr/>
            <p:nvPr/>
          </p:nvSpPr>
          <p:spPr>
            <a:xfrm>
              <a:off x="1350963" y="6038850"/>
              <a:ext cx="273685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67" y="24000"/>
                    <a:pt x="19934" y="0"/>
                    <a:pt x="30000" y="24000"/>
                  </a:cubicBezTo>
                  <a:cubicBezTo>
                    <a:pt x="34934" y="24000"/>
                    <a:pt x="39967" y="48000"/>
                    <a:pt x="45000" y="48000"/>
                  </a:cubicBezTo>
                  <a:cubicBezTo>
                    <a:pt x="49934" y="48000"/>
                    <a:pt x="54967" y="24000"/>
                    <a:pt x="60000" y="24000"/>
                  </a:cubicBezTo>
                  <a:cubicBezTo>
                    <a:pt x="69967" y="24000"/>
                    <a:pt x="79934" y="0"/>
                    <a:pt x="90000" y="0"/>
                  </a:cubicBezTo>
                  <a:cubicBezTo>
                    <a:pt x="94934" y="0"/>
                    <a:pt x="99967" y="24000"/>
                    <a:pt x="105000" y="24000"/>
                  </a:cubicBezTo>
                  <a:cubicBezTo>
                    <a:pt x="109934" y="24000"/>
                    <a:pt x="114967" y="24000"/>
                    <a:pt x="120000" y="48000"/>
                  </a:cubicBezTo>
                  <a:cubicBezTo>
                    <a:pt x="120000" y="48000"/>
                    <a:pt x="120000" y="48000"/>
                    <a:pt x="120000" y="48000"/>
                  </a:cubicBezTo>
                  <a:cubicBezTo>
                    <a:pt x="114967" y="72000"/>
                    <a:pt x="109934" y="72000"/>
                    <a:pt x="105000" y="96000"/>
                  </a:cubicBezTo>
                  <a:cubicBezTo>
                    <a:pt x="99967" y="96000"/>
                    <a:pt x="94934" y="96000"/>
                    <a:pt x="90000" y="96000"/>
                  </a:cubicBezTo>
                  <a:cubicBezTo>
                    <a:pt x="79934" y="120000"/>
                    <a:pt x="69967" y="96000"/>
                    <a:pt x="60000" y="72000"/>
                  </a:cubicBezTo>
                  <a:cubicBezTo>
                    <a:pt x="54967" y="72000"/>
                    <a:pt x="49934" y="72000"/>
                    <a:pt x="45000" y="72000"/>
                  </a:cubicBezTo>
                  <a:cubicBezTo>
                    <a:pt x="39967" y="72000"/>
                    <a:pt x="34934" y="96000"/>
                    <a:pt x="30000" y="96000"/>
                  </a:cubicBezTo>
                  <a:cubicBezTo>
                    <a:pt x="19934" y="96000"/>
                    <a:pt x="9967" y="96000"/>
                    <a:pt x="0" y="48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" name="Shape 156"/>
            <p:cNvSpPr/>
            <p:nvPr/>
          </p:nvSpPr>
          <p:spPr>
            <a:xfrm>
              <a:off x="1330325" y="3378200"/>
              <a:ext cx="274320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42" y="24000"/>
                    <a:pt x="19983" y="0"/>
                    <a:pt x="29926" y="24000"/>
                  </a:cubicBezTo>
                  <a:cubicBezTo>
                    <a:pt x="34946" y="24000"/>
                    <a:pt x="39967" y="48000"/>
                    <a:pt x="44987" y="48000"/>
                  </a:cubicBezTo>
                  <a:cubicBezTo>
                    <a:pt x="50008" y="48000"/>
                    <a:pt x="55028" y="24000"/>
                    <a:pt x="59950" y="24000"/>
                  </a:cubicBezTo>
                  <a:cubicBezTo>
                    <a:pt x="69991" y="24000"/>
                    <a:pt x="80032" y="0"/>
                    <a:pt x="89975" y="0"/>
                  </a:cubicBezTo>
                  <a:cubicBezTo>
                    <a:pt x="94995" y="0"/>
                    <a:pt x="100016" y="24000"/>
                    <a:pt x="105036" y="24000"/>
                  </a:cubicBezTo>
                  <a:cubicBezTo>
                    <a:pt x="109958" y="24000"/>
                    <a:pt x="114979" y="24000"/>
                    <a:pt x="120000" y="48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4979" y="72000"/>
                    <a:pt x="109958" y="96000"/>
                    <a:pt x="105036" y="96000"/>
                  </a:cubicBezTo>
                  <a:cubicBezTo>
                    <a:pt x="100016" y="96000"/>
                    <a:pt x="94995" y="96000"/>
                    <a:pt x="89975" y="96000"/>
                  </a:cubicBezTo>
                  <a:cubicBezTo>
                    <a:pt x="80032" y="120000"/>
                    <a:pt x="69991" y="96000"/>
                    <a:pt x="59950" y="72000"/>
                  </a:cubicBezTo>
                  <a:cubicBezTo>
                    <a:pt x="55028" y="72000"/>
                    <a:pt x="50008" y="72000"/>
                    <a:pt x="44987" y="72000"/>
                  </a:cubicBezTo>
                  <a:cubicBezTo>
                    <a:pt x="39967" y="72000"/>
                    <a:pt x="34946" y="96000"/>
                    <a:pt x="29926" y="96000"/>
                  </a:cubicBezTo>
                  <a:cubicBezTo>
                    <a:pt x="19983" y="96000"/>
                    <a:pt x="9942" y="96000"/>
                    <a:pt x="0" y="72000"/>
                  </a:cubicBezTo>
                  <a:lnTo>
                    <a:pt x="0" y="4800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" name="Shape 157"/>
            <p:cNvSpPr/>
            <p:nvPr/>
          </p:nvSpPr>
          <p:spPr>
            <a:xfrm>
              <a:off x="4443413" y="3759200"/>
              <a:ext cx="9525" cy="1919288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0" y="110011"/>
                    <a:pt x="0" y="100023"/>
                    <a:pt x="0" y="90035"/>
                  </a:cubicBezTo>
                  <a:cubicBezTo>
                    <a:pt x="0" y="84970"/>
                    <a:pt x="30000" y="80046"/>
                    <a:pt x="30000" y="74982"/>
                  </a:cubicBezTo>
                  <a:cubicBezTo>
                    <a:pt x="30000" y="70058"/>
                    <a:pt x="30000" y="64994"/>
                    <a:pt x="30000" y="60070"/>
                  </a:cubicBezTo>
                  <a:cubicBezTo>
                    <a:pt x="0" y="50082"/>
                    <a:pt x="0" y="39953"/>
                    <a:pt x="0" y="29964"/>
                  </a:cubicBezTo>
                  <a:cubicBezTo>
                    <a:pt x="0" y="25041"/>
                    <a:pt x="0" y="19976"/>
                    <a:pt x="0" y="15052"/>
                  </a:cubicBezTo>
                  <a:cubicBezTo>
                    <a:pt x="30000" y="9988"/>
                    <a:pt x="30000" y="5064"/>
                    <a:pt x="60000" y="0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90000" y="5064"/>
                    <a:pt x="90000" y="9988"/>
                    <a:pt x="90000" y="15052"/>
                  </a:cubicBezTo>
                  <a:cubicBezTo>
                    <a:pt x="120000" y="19976"/>
                    <a:pt x="120000" y="25041"/>
                    <a:pt x="120000" y="29964"/>
                  </a:cubicBezTo>
                  <a:cubicBezTo>
                    <a:pt x="120000" y="39953"/>
                    <a:pt x="90000" y="50082"/>
                    <a:pt x="90000" y="60070"/>
                  </a:cubicBezTo>
                  <a:cubicBezTo>
                    <a:pt x="90000" y="64994"/>
                    <a:pt x="60000" y="70058"/>
                    <a:pt x="60000" y="74982"/>
                  </a:cubicBezTo>
                  <a:cubicBezTo>
                    <a:pt x="90000" y="80046"/>
                    <a:pt x="90000" y="84970"/>
                    <a:pt x="90000" y="90035"/>
                  </a:cubicBezTo>
                  <a:cubicBezTo>
                    <a:pt x="120000" y="100023"/>
                    <a:pt x="90000" y="110011"/>
                    <a:pt x="60000" y="12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" name="Shape 158"/>
            <p:cNvSpPr/>
            <p:nvPr/>
          </p:nvSpPr>
          <p:spPr>
            <a:xfrm>
              <a:off x="903288" y="5772150"/>
              <a:ext cx="341313" cy="331788"/>
            </a:xfrm>
            <a:custGeom>
              <a:pathLst>
                <a:path extrusionOk="0" h="120000" w="120000">
                  <a:moveTo>
                    <a:pt x="100263" y="98918"/>
                  </a:moveTo>
                  <a:cubicBezTo>
                    <a:pt x="90789" y="95675"/>
                    <a:pt x="78157" y="111081"/>
                    <a:pt x="66315" y="108648"/>
                  </a:cubicBezTo>
                  <a:cubicBezTo>
                    <a:pt x="72631" y="115135"/>
                    <a:pt x="83684" y="105405"/>
                    <a:pt x="88421" y="106216"/>
                  </a:cubicBezTo>
                  <a:cubicBezTo>
                    <a:pt x="75000" y="119189"/>
                    <a:pt x="52105" y="102972"/>
                    <a:pt x="37894" y="115135"/>
                  </a:cubicBezTo>
                  <a:cubicBezTo>
                    <a:pt x="15000" y="115135"/>
                    <a:pt x="789" y="99729"/>
                    <a:pt x="3157" y="77027"/>
                  </a:cubicBezTo>
                  <a:cubicBezTo>
                    <a:pt x="4736" y="66486"/>
                    <a:pt x="15000" y="60000"/>
                    <a:pt x="15789" y="49459"/>
                  </a:cubicBezTo>
                  <a:cubicBezTo>
                    <a:pt x="18157" y="47027"/>
                    <a:pt x="17368" y="48648"/>
                    <a:pt x="20526" y="47027"/>
                  </a:cubicBezTo>
                  <a:cubicBezTo>
                    <a:pt x="19736" y="36486"/>
                    <a:pt x="26052" y="27567"/>
                    <a:pt x="24473" y="18648"/>
                  </a:cubicBezTo>
                  <a:cubicBezTo>
                    <a:pt x="23684" y="9729"/>
                    <a:pt x="15000" y="6486"/>
                    <a:pt x="15000" y="0"/>
                  </a:cubicBezTo>
                  <a:cubicBezTo>
                    <a:pt x="28421" y="5675"/>
                    <a:pt x="32368" y="29189"/>
                    <a:pt x="26052" y="46216"/>
                  </a:cubicBezTo>
                  <a:cubicBezTo>
                    <a:pt x="26842" y="48648"/>
                    <a:pt x="31578" y="47837"/>
                    <a:pt x="32368" y="51081"/>
                  </a:cubicBezTo>
                  <a:cubicBezTo>
                    <a:pt x="33947" y="55945"/>
                    <a:pt x="31578" y="60810"/>
                    <a:pt x="28421" y="64864"/>
                  </a:cubicBezTo>
                  <a:cubicBezTo>
                    <a:pt x="21315" y="64054"/>
                    <a:pt x="15789" y="60000"/>
                    <a:pt x="20526" y="54324"/>
                  </a:cubicBezTo>
                  <a:cubicBezTo>
                    <a:pt x="789" y="71351"/>
                    <a:pt x="11052" y="120000"/>
                    <a:pt x="50526" y="107027"/>
                  </a:cubicBezTo>
                  <a:cubicBezTo>
                    <a:pt x="42631" y="95675"/>
                    <a:pt x="57631" y="78648"/>
                    <a:pt x="66315" y="90810"/>
                  </a:cubicBezTo>
                  <a:cubicBezTo>
                    <a:pt x="67894" y="99729"/>
                    <a:pt x="63947" y="102162"/>
                    <a:pt x="60789" y="106216"/>
                  </a:cubicBezTo>
                  <a:cubicBezTo>
                    <a:pt x="79736" y="111081"/>
                    <a:pt x="105000" y="82702"/>
                    <a:pt x="120000" y="104594"/>
                  </a:cubicBezTo>
                  <a:cubicBezTo>
                    <a:pt x="112894" y="94864"/>
                    <a:pt x="97894" y="100540"/>
                    <a:pt x="90000" y="106216"/>
                  </a:cubicBezTo>
                  <a:cubicBezTo>
                    <a:pt x="91578" y="102162"/>
                    <a:pt x="97105" y="102162"/>
                    <a:pt x="100263" y="98918"/>
                  </a:cubicBezTo>
                  <a:close/>
                  <a:moveTo>
                    <a:pt x="58421" y="103783"/>
                  </a:moveTo>
                  <a:cubicBezTo>
                    <a:pt x="71842" y="102972"/>
                    <a:pt x="61578" y="79459"/>
                    <a:pt x="53684" y="90810"/>
                  </a:cubicBezTo>
                  <a:cubicBezTo>
                    <a:pt x="59210" y="90810"/>
                    <a:pt x="54473" y="94864"/>
                    <a:pt x="52105" y="94864"/>
                  </a:cubicBezTo>
                  <a:cubicBezTo>
                    <a:pt x="52105" y="96486"/>
                    <a:pt x="52105" y="98918"/>
                    <a:pt x="52105" y="101351"/>
                  </a:cubicBezTo>
                  <a:cubicBezTo>
                    <a:pt x="53684" y="102162"/>
                    <a:pt x="54473" y="103783"/>
                    <a:pt x="57631" y="103783"/>
                  </a:cubicBezTo>
                  <a:cubicBezTo>
                    <a:pt x="59210" y="100540"/>
                    <a:pt x="63157" y="94864"/>
                    <a:pt x="58421" y="92432"/>
                  </a:cubicBezTo>
                  <a:cubicBezTo>
                    <a:pt x="66315" y="93243"/>
                    <a:pt x="61578" y="101351"/>
                    <a:pt x="58421" y="103783"/>
                  </a:cubicBezTo>
                  <a:close/>
                  <a:moveTo>
                    <a:pt x="7105" y="71351"/>
                  </a:moveTo>
                  <a:cubicBezTo>
                    <a:pt x="0" y="98108"/>
                    <a:pt x="22105" y="120000"/>
                    <a:pt x="44210" y="109459"/>
                  </a:cubicBezTo>
                  <a:cubicBezTo>
                    <a:pt x="15789" y="117567"/>
                    <a:pt x="10263" y="93243"/>
                    <a:pt x="7105" y="71351"/>
                  </a:cubicBezTo>
                  <a:close/>
                  <a:moveTo>
                    <a:pt x="29210" y="49459"/>
                  </a:moveTo>
                  <a:cubicBezTo>
                    <a:pt x="30000" y="55945"/>
                    <a:pt x="26842" y="58378"/>
                    <a:pt x="24473" y="62432"/>
                  </a:cubicBezTo>
                  <a:cubicBezTo>
                    <a:pt x="31578" y="63243"/>
                    <a:pt x="33157" y="53513"/>
                    <a:pt x="29210" y="49459"/>
                  </a:cubicBezTo>
                  <a:close/>
                  <a:moveTo>
                    <a:pt x="23684" y="46216"/>
                  </a:moveTo>
                  <a:cubicBezTo>
                    <a:pt x="23684" y="39729"/>
                    <a:pt x="30000" y="32432"/>
                    <a:pt x="26052" y="25135"/>
                  </a:cubicBezTo>
                  <a:cubicBezTo>
                    <a:pt x="26842" y="33243"/>
                    <a:pt x="20526" y="39729"/>
                    <a:pt x="23684" y="46216"/>
                  </a:cubicBezTo>
                  <a:close/>
                  <a:moveTo>
                    <a:pt x="23684" y="49459"/>
                  </a:moveTo>
                  <a:cubicBezTo>
                    <a:pt x="22105" y="51081"/>
                    <a:pt x="21315" y="58378"/>
                    <a:pt x="23684" y="60000"/>
                  </a:cubicBezTo>
                  <a:cubicBezTo>
                    <a:pt x="26052" y="56756"/>
                    <a:pt x="28421" y="51081"/>
                    <a:pt x="23684" y="4945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" name="Shape 159"/>
            <p:cNvSpPr/>
            <p:nvPr/>
          </p:nvSpPr>
          <p:spPr>
            <a:xfrm>
              <a:off x="906463" y="5768975"/>
              <a:ext cx="341313" cy="323850"/>
            </a:xfrm>
            <a:custGeom>
              <a:pathLst>
                <a:path extrusionOk="0" h="120000" w="120000">
                  <a:moveTo>
                    <a:pt x="37350" y="120000"/>
                  </a:moveTo>
                  <a:cubicBezTo>
                    <a:pt x="36556" y="120000"/>
                    <a:pt x="36556" y="120000"/>
                    <a:pt x="36556" y="120000"/>
                  </a:cubicBezTo>
                  <a:cubicBezTo>
                    <a:pt x="25430" y="120000"/>
                    <a:pt x="15099" y="115833"/>
                    <a:pt x="8741" y="107500"/>
                  </a:cubicBezTo>
                  <a:cubicBezTo>
                    <a:pt x="2384" y="100833"/>
                    <a:pt x="0" y="90833"/>
                    <a:pt x="1589" y="80000"/>
                  </a:cubicBezTo>
                  <a:cubicBezTo>
                    <a:pt x="2384" y="75000"/>
                    <a:pt x="4768" y="70000"/>
                    <a:pt x="7947" y="65833"/>
                  </a:cubicBezTo>
                  <a:cubicBezTo>
                    <a:pt x="10331" y="60833"/>
                    <a:pt x="13509" y="56666"/>
                    <a:pt x="13509" y="51666"/>
                  </a:cubicBezTo>
                  <a:cubicBezTo>
                    <a:pt x="13509" y="51666"/>
                    <a:pt x="13509" y="51666"/>
                    <a:pt x="13509" y="51666"/>
                  </a:cubicBezTo>
                  <a:cubicBezTo>
                    <a:pt x="15099" y="50000"/>
                    <a:pt x="15894" y="49166"/>
                    <a:pt x="16688" y="49166"/>
                  </a:cubicBezTo>
                  <a:cubicBezTo>
                    <a:pt x="16688" y="49166"/>
                    <a:pt x="17483" y="49166"/>
                    <a:pt x="18278" y="49166"/>
                  </a:cubicBezTo>
                  <a:cubicBezTo>
                    <a:pt x="18278" y="44166"/>
                    <a:pt x="19072" y="39166"/>
                    <a:pt x="20662" y="34166"/>
                  </a:cubicBezTo>
                  <a:cubicBezTo>
                    <a:pt x="22251" y="29166"/>
                    <a:pt x="23841" y="25000"/>
                    <a:pt x="23046" y="20000"/>
                  </a:cubicBezTo>
                  <a:cubicBezTo>
                    <a:pt x="22251" y="15833"/>
                    <a:pt x="19867" y="12500"/>
                    <a:pt x="17483" y="10000"/>
                  </a:cubicBezTo>
                  <a:cubicBezTo>
                    <a:pt x="15099" y="6666"/>
                    <a:pt x="12715" y="4166"/>
                    <a:pt x="12715" y="833"/>
                  </a:cubicBezTo>
                  <a:cubicBezTo>
                    <a:pt x="12715" y="0"/>
                    <a:pt x="12715" y="0"/>
                    <a:pt x="12715" y="0"/>
                  </a:cubicBezTo>
                  <a:cubicBezTo>
                    <a:pt x="13509" y="0"/>
                    <a:pt x="13509" y="0"/>
                    <a:pt x="13509" y="0"/>
                  </a:cubicBezTo>
                  <a:cubicBezTo>
                    <a:pt x="27814" y="6666"/>
                    <a:pt x="31788" y="30833"/>
                    <a:pt x="25430" y="48333"/>
                  </a:cubicBezTo>
                  <a:cubicBezTo>
                    <a:pt x="25430" y="49166"/>
                    <a:pt x="27019" y="49166"/>
                    <a:pt x="27814" y="50000"/>
                  </a:cubicBezTo>
                  <a:cubicBezTo>
                    <a:pt x="29403" y="50833"/>
                    <a:pt x="30993" y="50833"/>
                    <a:pt x="31788" y="52500"/>
                  </a:cubicBezTo>
                  <a:cubicBezTo>
                    <a:pt x="34172" y="60000"/>
                    <a:pt x="29403" y="650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2251" y="67500"/>
                    <a:pt x="18278" y="65833"/>
                    <a:pt x="17483" y="63333"/>
                  </a:cubicBezTo>
                  <a:cubicBezTo>
                    <a:pt x="16688" y="62500"/>
                    <a:pt x="16688" y="60833"/>
                    <a:pt x="16688" y="59166"/>
                  </a:cubicBezTo>
                  <a:cubicBezTo>
                    <a:pt x="9536" y="68333"/>
                    <a:pt x="7947" y="81666"/>
                    <a:pt x="11920" y="93333"/>
                  </a:cubicBezTo>
                  <a:cubicBezTo>
                    <a:pt x="15894" y="105833"/>
                    <a:pt x="25430" y="112500"/>
                    <a:pt x="36556" y="112500"/>
                  </a:cubicBezTo>
                  <a:cubicBezTo>
                    <a:pt x="40529" y="112500"/>
                    <a:pt x="44503" y="111666"/>
                    <a:pt x="48476" y="110833"/>
                  </a:cubicBezTo>
                  <a:cubicBezTo>
                    <a:pt x="46092" y="106666"/>
                    <a:pt x="45298" y="101666"/>
                    <a:pt x="47682" y="96666"/>
                  </a:cubicBezTo>
                  <a:cubicBezTo>
                    <a:pt x="50066" y="92500"/>
                    <a:pt x="54039" y="89166"/>
                    <a:pt x="58013" y="89166"/>
                  </a:cubicBezTo>
                  <a:cubicBezTo>
                    <a:pt x="59602" y="89166"/>
                    <a:pt x="62781" y="90000"/>
                    <a:pt x="65960" y="94166"/>
                  </a:cubicBezTo>
                  <a:cubicBezTo>
                    <a:pt x="65960" y="94166"/>
                    <a:pt x="65960" y="94166"/>
                    <a:pt x="65960" y="94166"/>
                  </a:cubicBezTo>
                  <a:cubicBezTo>
                    <a:pt x="66754" y="101666"/>
                    <a:pt x="64370" y="105000"/>
                    <a:pt x="61192" y="108333"/>
                  </a:cubicBezTo>
                  <a:cubicBezTo>
                    <a:pt x="61192" y="108333"/>
                    <a:pt x="61192" y="109166"/>
                    <a:pt x="60397" y="109166"/>
                  </a:cubicBezTo>
                  <a:cubicBezTo>
                    <a:pt x="61986" y="110000"/>
                    <a:pt x="63576" y="110000"/>
                    <a:pt x="65165" y="110000"/>
                  </a:cubicBezTo>
                  <a:cubicBezTo>
                    <a:pt x="71523" y="110000"/>
                    <a:pt x="77880" y="107500"/>
                    <a:pt x="85033" y="104166"/>
                  </a:cubicBezTo>
                  <a:cubicBezTo>
                    <a:pt x="91390" y="101666"/>
                    <a:pt x="97748" y="99166"/>
                    <a:pt x="104105" y="99166"/>
                  </a:cubicBezTo>
                  <a:cubicBezTo>
                    <a:pt x="110463" y="99166"/>
                    <a:pt x="116026" y="102500"/>
                    <a:pt x="120000" y="108333"/>
                  </a:cubicBezTo>
                  <a:cubicBezTo>
                    <a:pt x="119205" y="109166"/>
                    <a:pt x="119205" y="109166"/>
                    <a:pt x="119205" y="109166"/>
                  </a:cubicBezTo>
                  <a:cubicBezTo>
                    <a:pt x="116026" y="105833"/>
                    <a:pt x="112847" y="103333"/>
                    <a:pt x="108079" y="103333"/>
                  </a:cubicBezTo>
                  <a:cubicBezTo>
                    <a:pt x="100132" y="103333"/>
                    <a:pt x="91390" y="109166"/>
                    <a:pt x="89006" y="110000"/>
                  </a:cubicBezTo>
                  <a:cubicBezTo>
                    <a:pt x="87417" y="111666"/>
                    <a:pt x="87417" y="111666"/>
                    <a:pt x="87417" y="111666"/>
                  </a:cubicBezTo>
                  <a:cubicBezTo>
                    <a:pt x="87417" y="110833"/>
                    <a:pt x="87417" y="110833"/>
                    <a:pt x="87417" y="110833"/>
                  </a:cubicBezTo>
                  <a:cubicBezTo>
                    <a:pt x="83443" y="114166"/>
                    <a:pt x="78675" y="115833"/>
                    <a:pt x="71523" y="115833"/>
                  </a:cubicBezTo>
                  <a:cubicBezTo>
                    <a:pt x="68344" y="115833"/>
                    <a:pt x="65165" y="115833"/>
                    <a:pt x="61986" y="115833"/>
                  </a:cubicBezTo>
                  <a:cubicBezTo>
                    <a:pt x="58807" y="115000"/>
                    <a:pt x="55629" y="115000"/>
                    <a:pt x="52450" y="115000"/>
                  </a:cubicBezTo>
                  <a:cubicBezTo>
                    <a:pt x="46092" y="115000"/>
                    <a:pt x="41324" y="116666"/>
                    <a:pt x="37350" y="120000"/>
                  </a:cubicBezTo>
                  <a:close/>
                  <a:moveTo>
                    <a:pt x="5562" y="71666"/>
                  </a:moveTo>
                  <a:cubicBezTo>
                    <a:pt x="3973" y="74166"/>
                    <a:pt x="3178" y="77500"/>
                    <a:pt x="2384" y="80000"/>
                  </a:cubicBezTo>
                  <a:cubicBezTo>
                    <a:pt x="1589" y="90833"/>
                    <a:pt x="3973" y="100000"/>
                    <a:pt x="9536" y="106666"/>
                  </a:cubicBezTo>
                  <a:cubicBezTo>
                    <a:pt x="15894" y="114166"/>
                    <a:pt x="25430" y="118333"/>
                    <a:pt x="36556" y="118333"/>
                  </a:cubicBezTo>
                  <a:cubicBezTo>
                    <a:pt x="40529" y="115000"/>
                    <a:pt x="45298" y="113333"/>
                    <a:pt x="52450" y="113333"/>
                  </a:cubicBezTo>
                  <a:cubicBezTo>
                    <a:pt x="55629" y="113333"/>
                    <a:pt x="58807" y="114166"/>
                    <a:pt x="61986" y="114166"/>
                  </a:cubicBezTo>
                  <a:cubicBezTo>
                    <a:pt x="64370" y="114166"/>
                    <a:pt x="65960" y="115000"/>
                    <a:pt x="68344" y="115000"/>
                  </a:cubicBezTo>
                  <a:cubicBezTo>
                    <a:pt x="66754" y="114166"/>
                    <a:pt x="65960" y="113333"/>
                    <a:pt x="64370" y="112500"/>
                  </a:cubicBezTo>
                  <a:cubicBezTo>
                    <a:pt x="63576" y="110833"/>
                    <a:pt x="63576" y="110833"/>
                    <a:pt x="63576" y="110833"/>
                  </a:cubicBezTo>
                  <a:cubicBezTo>
                    <a:pt x="65165" y="111666"/>
                    <a:pt x="65165" y="111666"/>
                    <a:pt x="65165" y="111666"/>
                  </a:cubicBezTo>
                  <a:cubicBezTo>
                    <a:pt x="65960" y="111666"/>
                    <a:pt x="66754" y="111666"/>
                    <a:pt x="68344" y="111666"/>
                  </a:cubicBezTo>
                  <a:cubicBezTo>
                    <a:pt x="73112" y="111666"/>
                    <a:pt x="78675" y="109166"/>
                    <a:pt x="83443" y="106666"/>
                  </a:cubicBezTo>
                  <a:cubicBezTo>
                    <a:pt x="83443" y="106666"/>
                    <a:pt x="83443" y="106666"/>
                    <a:pt x="83443" y="106666"/>
                  </a:cubicBezTo>
                  <a:cubicBezTo>
                    <a:pt x="77086" y="109166"/>
                    <a:pt x="70728" y="110833"/>
                    <a:pt x="65165" y="110833"/>
                  </a:cubicBezTo>
                  <a:cubicBezTo>
                    <a:pt x="62781" y="110833"/>
                    <a:pt x="61192" y="110833"/>
                    <a:pt x="59602" y="110833"/>
                  </a:cubicBezTo>
                  <a:cubicBezTo>
                    <a:pt x="58807" y="110000"/>
                    <a:pt x="58807" y="110000"/>
                    <a:pt x="58807" y="110000"/>
                  </a:cubicBezTo>
                  <a:cubicBezTo>
                    <a:pt x="58807" y="109166"/>
                    <a:pt x="58807" y="109166"/>
                    <a:pt x="58807" y="109166"/>
                  </a:cubicBezTo>
                  <a:cubicBezTo>
                    <a:pt x="59602" y="109166"/>
                    <a:pt x="60397" y="108333"/>
                    <a:pt x="60397" y="107500"/>
                  </a:cubicBezTo>
                  <a:cubicBezTo>
                    <a:pt x="61192" y="107500"/>
                    <a:pt x="61192" y="106666"/>
                    <a:pt x="61192" y="106666"/>
                  </a:cubicBezTo>
                  <a:cubicBezTo>
                    <a:pt x="60397" y="107500"/>
                    <a:pt x="58807" y="108333"/>
                    <a:pt x="57218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4039" y="108333"/>
                    <a:pt x="53245" y="107500"/>
                    <a:pt x="52450" y="106666"/>
                  </a:cubicBezTo>
                  <a:cubicBezTo>
                    <a:pt x="51655" y="106666"/>
                    <a:pt x="50860" y="105833"/>
                    <a:pt x="50066" y="105833"/>
                  </a:cubicBezTo>
                  <a:cubicBezTo>
                    <a:pt x="50066" y="105833"/>
                    <a:pt x="50066" y="105833"/>
                    <a:pt x="50066" y="105833"/>
                  </a:cubicBezTo>
                  <a:cubicBezTo>
                    <a:pt x="50066" y="97500"/>
                    <a:pt x="50066" y="97500"/>
                    <a:pt x="50066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2450" y="97500"/>
                    <a:pt x="54039" y="95833"/>
                    <a:pt x="54039" y="95000"/>
                  </a:cubicBezTo>
                  <a:cubicBezTo>
                    <a:pt x="54039" y="95000"/>
                    <a:pt x="54039" y="95000"/>
                    <a:pt x="52450" y="95000"/>
                  </a:cubicBezTo>
                  <a:cubicBezTo>
                    <a:pt x="51655" y="95000"/>
                    <a:pt x="51655" y="95000"/>
                    <a:pt x="51655" y="95000"/>
                  </a:cubicBezTo>
                  <a:cubicBezTo>
                    <a:pt x="52450" y="94166"/>
                    <a:pt x="52450" y="94166"/>
                    <a:pt x="52450" y="94166"/>
                  </a:cubicBezTo>
                  <a:cubicBezTo>
                    <a:pt x="53245" y="91666"/>
                    <a:pt x="54834" y="90833"/>
                    <a:pt x="56423" y="90833"/>
                  </a:cubicBezTo>
                  <a:cubicBezTo>
                    <a:pt x="53245" y="91666"/>
                    <a:pt x="50860" y="94166"/>
                    <a:pt x="49271" y="97500"/>
                  </a:cubicBezTo>
                  <a:cubicBezTo>
                    <a:pt x="46887" y="101666"/>
                    <a:pt x="46887" y="106666"/>
                    <a:pt x="50066" y="110833"/>
                  </a:cubicBezTo>
                  <a:cubicBezTo>
                    <a:pt x="50066" y="111666"/>
                    <a:pt x="50066" y="111666"/>
                    <a:pt x="50066" y="111666"/>
                  </a:cubicBezTo>
                  <a:cubicBezTo>
                    <a:pt x="49271" y="111666"/>
                    <a:pt x="49271" y="111666"/>
                    <a:pt x="49271" y="111666"/>
                  </a:cubicBezTo>
                  <a:cubicBezTo>
                    <a:pt x="46887" y="112500"/>
                    <a:pt x="44503" y="113333"/>
                    <a:pt x="42913" y="113333"/>
                  </a:cubicBezTo>
                  <a:cubicBezTo>
                    <a:pt x="42913" y="114166"/>
                    <a:pt x="42913" y="114166"/>
                    <a:pt x="42913" y="114166"/>
                  </a:cubicBezTo>
                  <a:cubicBezTo>
                    <a:pt x="38940" y="115833"/>
                    <a:pt x="34966" y="116666"/>
                    <a:pt x="30993" y="116666"/>
                  </a:cubicBezTo>
                  <a:cubicBezTo>
                    <a:pt x="23046" y="116666"/>
                    <a:pt x="15099" y="112500"/>
                    <a:pt x="10331" y="105833"/>
                  </a:cubicBezTo>
                  <a:cubicBezTo>
                    <a:pt x="3973" y="96666"/>
                    <a:pt x="1589" y="85833"/>
                    <a:pt x="4768" y="74166"/>
                  </a:cubicBezTo>
                  <a:lnTo>
                    <a:pt x="5562" y="71666"/>
                  </a:lnTo>
                  <a:close/>
                  <a:moveTo>
                    <a:pt x="5562" y="77500"/>
                  </a:moveTo>
                  <a:cubicBezTo>
                    <a:pt x="3178" y="87500"/>
                    <a:pt x="5562" y="97500"/>
                    <a:pt x="11125" y="105000"/>
                  </a:cubicBezTo>
                  <a:cubicBezTo>
                    <a:pt x="16688" y="112500"/>
                    <a:pt x="24635" y="115833"/>
                    <a:pt x="32582" y="115833"/>
                  </a:cubicBezTo>
                  <a:cubicBezTo>
                    <a:pt x="32582" y="115833"/>
                    <a:pt x="32582" y="115833"/>
                    <a:pt x="32582" y="115833"/>
                  </a:cubicBezTo>
                  <a:cubicBezTo>
                    <a:pt x="12715" y="115833"/>
                    <a:pt x="7947" y="94166"/>
                    <a:pt x="5562" y="77500"/>
                  </a:cubicBezTo>
                  <a:close/>
                  <a:moveTo>
                    <a:pt x="85827" y="110833"/>
                  </a:moveTo>
                  <a:cubicBezTo>
                    <a:pt x="84238" y="110833"/>
                    <a:pt x="82649" y="111666"/>
                    <a:pt x="81059" y="112500"/>
                  </a:cubicBezTo>
                  <a:cubicBezTo>
                    <a:pt x="78675" y="113333"/>
                    <a:pt x="75496" y="114166"/>
                    <a:pt x="73112" y="115000"/>
                  </a:cubicBezTo>
                  <a:cubicBezTo>
                    <a:pt x="78675" y="115000"/>
                    <a:pt x="82649" y="113333"/>
                    <a:pt x="85827" y="110833"/>
                  </a:cubicBezTo>
                  <a:close/>
                  <a:moveTo>
                    <a:pt x="5562" y="71666"/>
                  </a:moveTo>
                  <a:cubicBezTo>
                    <a:pt x="5562" y="74166"/>
                    <a:pt x="5562" y="74166"/>
                    <a:pt x="5562" y="74166"/>
                  </a:cubicBezTo>
                  <a:cubicBezTo>
                    <a:pt x="9536" y="95000"/>
                    <a:pt x="13509" y="114166"/>
                    <a:pt x="32582" y="114166"/>
                  </a:cubicBezTo>
                  <a:cubicBezTo>
                    <a:pt x="34172" y="114166"/>
                    <a:pt x="35761" y="114166"/>
                    <a:pt x="38145" y="114166"/>
                  </a:cubicBezTo>
                  <a:cubicBezTo>
                    <a:pt x="25430" y="114166"/>
                    <a:pt x="15099" y="106666"/>
                    <a:pt x="10331" y="94166"/>
                  </a:cubicBezTo>
                  <a:cubicBezTo>
                    <a:pt x="5562" y="80000"/>
                    <a:pt x="9536" y="64166"/>
                    <a:pt x="18278" y="55833"/>
                  </a:cubicBezTo>
                  <a:cubicBezTo>
                    <a:pt x="20662" y="54166"/>
                    <a:pt x="20662" y="54166"/>
                    <a:pt x="20662" y="54166"/>
                  </a:cubicBezTo>
                  <a:cubicBezTo>
                    <a:pt x="20662" y="52500"/>
                    <a:pt x="21456" y="51666"/>
                    <a:pt x="21456" y="51666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3841" y="51666"/>
                    <a:pt x="24635" y="52500"/>
                    <a:pt x="25430" y="53333"/>
                  </a:cubicBezTo>
                  <a:cubicBezTo>
                    <a:pt x="26225" y="56666"/>
                    <a:pt x="23841" y="60833"/>
                    <a:pt x="23046" y="62500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1456" y="62500"/>
                    <a:pt x="20662" y="61666"/>
                    <a:pt x="20662" y="60000"/>
                  </a:cubicBezTo>
                  <a:cubicBezTo>
                    <a:pt x="19867" y="58333"/>
                    <a:pt x="20662" y="56666"/>
                    <a:pt x="20662" y="55000"/>
                  </a:cubicBezTo>
                  <a:cubicBezTo>
                    <a:pt x="19072" y="56666"/>
                    <a:pt x="19072" y="56666"/>
                    <a:pt x="19072" y="56666"/>
                  </a:cubicBezTo>
                  <a:cubicBezTo>
                    <a:pt x="17483" y="59166"/>
                    <a:pt x="17483" y="60833"/>
                    <a:pt x="18278" y="62500"/>
                  </a:cubicBezTo>
                  <a:cubicBezTo>
                    <a:pt x="19072" y="65000"/>
                    <a:pt x="22251" y="66666"/>
                    <a:pt x="26225" y="66666"/>
                  </a:cubicBezTo>
                  <a:cubicBezTo>
                    <a:pt x="28609" y="64166"/>
                    <a:pt x="32582" y="59166"/>
                    <a:pt x="30993" y="53333"/>
                  </a:cubicBezTo>
                  <a:cubicBezTo>
                    <a:pt x="30198" y="52500"/>
                    <a:pt x="29403" y="51666"/>
                    <a:pt x="27814" y="51666"/>
                  </a:cubicBezTo>
                  <a:cubicBezTo>
                    <a:pt x="28609" y="51666"/>
                    <a:pt x="28609" y="51666"/>
                    <a:pt x="28609" y="51666"/>
                  </a:cubicBezTo>
                  <a:cubicBezTo>
                    <a:pt x="30198" y="53333"/>
                    <a:pt x="30993" y="57500"/>
                    <a:pt x="30198" y="60833"/>
                  </a:cubicBezTo>
                  <a:cubicBezTo>
                    <a:pt x="28609" y="64166"/>
                    <a:pt x="27019" y="65833"/>
                    <a:pt x="23841" y="65833"/>
                  </a:cubicBezTo>
                  <a:cubicBezTo>
                    <a:pt x="23841" y="65833"/>
                    <a:pt x="23841" y="65833"/>
                    <a:pt x="23841" y="65833"/>
                  </a:cubicBezTo>
                  <a:cubicBezTo>
                    <a:pt x="23841" y="65833"/>
                    <a:pt x="23841" y="65833"/>
                    <a:pt x="23046" y="65833"/>
                  </a:cubicBezTo>
                  <a:cubicBezTo>
                    <a:pt x="22251" y="65000"/>
                    <a:pt x="22251" y="65000"/>
                    <a:pt x="22251" y="65000"/>
                  </a:cubicBezTo>
                  <a:cubicBezTo>
                    <a:pt x="23046" y="65000"/>
                    <a:pt x="23046" y="65000"/>
                    <a:pt x="23046" y="65000"/>
                  </a:cubicBezTo>
                  <a:cubicBezTo>
                    <a:pt x="23046" y="63333"/>
                    <a:pt x="23841" y="62500"/>
                    <a:pt x="24635" y="61666"/>
                  </a:cubicBezTo>
                  <a:cubicBezTo>
                    <a:pt x="26225" y="59166"/>
                    <a:pt x="27814" y="56666"/>
                    <a:pt x="27019" y="51666"/>
                  </a:cubicBezTo>
                  <a:cubicBezTo>
                    <a:pt x="27019" y="50833"/>
                    <a:pt x="27019" y="50833"/>
                    <a:pt x="27019" y="50833"/>
                  </a:cubicBezTo>
                  <a:cubicBezTo>
                    <a:pt x="26225" y="50833"/>
                    <a:pt x="24635" y="50000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30198" y="32500"/>
                    <a:pt x="27019" y="8333"/>
                    <a:pt x="14304" y="1666"/>
                  </a:cubicBezTo>
                  <a:cubicBezTo>
                    <a:pt x="14304" y="4166"/>
                    <a:pt x="15894" y="6666"/>
                    <a:pt x="18278" y="9166"/>
                  </a:cubicBezTo>
                  <a:cubicBezTo>
                    <a:pt x="20662" y="11666"/>
                    <a:pt x="23046" y="15000"/>
                    <a:pt x="23841" y="20000"/>
                  </a:cubicBezTo>
                  <a:cubicBezTo>
                    <a:pt x="23841" y="21666"/>
                    <a:pt x="23841" y="23333"/>
                    <a:pt x="23841" y="25000"/>
                  </a:cubicBezTo>
                  <a:cubicBezTo>
                    <a:pt x="24635" y="26666"/>
                    <a:pt x="24635" y="26666"/>
                    <a:pt x="24635" y="26666"/>
                  </a:cubicBezTo>
                  <a:cubicBezTo>
                    <a:pt x="27814" y="31666"/>
                    <a:pt x="26225" y="36666"/>
                    <a:pt x="24635" y="40833"/>
                  </a:cubicBezTo>
                  <a:cubicBezTo>
                    <a:pt x="23841" y="43333"/>
                    <a:pt x="23046" y="45833"/>
                    <a:pt x="23046" y="48333"/>
                  </a:cubicBezTo>
                  <a:cubicBezTo>
                    <a:pt x="23046" y="50833"/>
                    <a:pt x="23046" y="50833"/>
                    <a:pt x="23046" y="50833"/>
                  </a:cubicBezTo>
                  <a:cubicBezTo>
                    <a:pt x="21456" y="48333"/>
                    <a:pt x="21456" y="48333"/>
                    <a:pt x="21456" y="48333"/>
                  </a:cubicBezTo>
                  <a:cubicBezTo>
                    <a:pt x="19867" y="44166"/>
                    <a:pt x="20662" y="40833"/>
                    <a:pt x="22251" y="36666"/>
                  </a:cubicBezTo>
                  <a:cubicBezTo>
                    <a:pt x="23046" y="33333"/>
                    <a:pt x="24635" y="30000"/>
                    <a:pt x="23841" y="26666"/>
                  </a:cubicBezTo>
                  <a:cubicBezTo>
                    <a:pt x="23841" y="26666"/>
                    <a:pt x="23841" y="26666"/>
                    <a:pt x="23841" y="26666"/>
                  </a:cubicBezTo>
                  <a:cubicBezTo>
                    <a:pt x="23841" y="29166"/>
                    <a:pt x="23046" y="31666"/>
                    <a:pt x="22251" y="35000"/>
                  </a:cubicBezTo>
                  <a:cubicBezTo>
                    <a:pt x="20662" y="39166"/>
                    <a:pt x="19072" y="44166"/>
                    <a:pt x="19072" y="49166"/>
                  </a:cubicBezTo>
                  <a:cubicBezTo>
                    <a:pt x="19867" y="50000"/>
                    <a:pt x="19867" y="50000"/>
                    <a:pt x="19867" y="50000"/>
                  </a:cubicBezTo>
                  <a:cubicBezTo>
                    <a:pt x="19072" y="50000"/>
                    <a:pt x="19072" y="50000"/>
                    <a:pt x="19072" y="50000"/>
                  </a:cubicBezTo>
                  <a:cubicBezTo>
                    <a:pt x="18278" y="50833"/>
                    <a:pt x="17483" y="50833"/>
                    <a:pt x="16688" y="50833"/>
                  </a:cubicBezTo>
                  <a:cubicBezTo>
                    <a:pt x="16688" y="50833"/>
                    <a:pt x="16688" y="50833"/>
                    <a:pt x="16688" y="50833"/>
                  </a:cubicBezTo>
                  <a:cubicBezTo>
                    <a:pt x="15894" y="50833"/>
                    <a:pt x="15894" y="50833"/>
                    <a:pt x="15099" y="51666"/>
                  </a:cubicBezTo>
                  <a:cubicBezTo>
                    <a:pt x="14304" y="57500"/>
                    <a:pt x="11125" y="61666"/>
                    <a:pt x="8741" y="65833"/>
                  </a:cubicBezTo>
                  <a:cubicBezTo>
                    <a:pt x="7947" y="68333"/>
                    <a:pt x="6357" y="70000"/>
                    <a:pt x="5562" y="71666"/>
                  </a:cubicBezTo>
                  <a:close/>
                  <a:moveTo>
                    <a:pt x="67549" y="113333"/>
                  </a:moveTo>
                  <a:cubicBezTo>
                    <a:pt x="68344" y="113333"/>
                    <a:pt x="69139" y="114166"/>
                    <a:pt x="70728" y="114166"/>
                  </a:cubicBezTo>
                  <a:cubicBezTo>
                    <a:pt x="73907" y="114166"/>
                    <a:pt x="77086" y="112500"/>
                    <a:pt x="80264" y="110833"/>
                  </a:cubicBezTo>
                  <a:cubicBezTo>
                    <a:pt x="83443" y="110000"/>
                    <a:pt x="85827" y="109166"/>
                    <a:pt x="87417" y="109166"/>
                  </a:cubicBezTo>
                  <a:cubicBezTo>
                    <a:pt x="88211" y="109166"/>
                    <a:pt x="88211" y="109166"/>
                    <a:pt x="88211" y="109166"/>
                  </a:cubicBezTo>
                  <a:cubicBezTo>
                    <a:pt x="89801" y="107500"/>
                    <a:pt x="92185" y="105833"/>
                    <a:pt x="93774" y="105000"/>
                  </a:cubicBezTo>
                  <a:cubicBezTo>
                    <a:pt x="95364" y="104166"/>
                    <a:pt x="96953" y="104166"/>
                    <a:pt x="97748" y="103333"/>
                  </a:cubicBezTo>
                  <a:cubicBezTo>
                    <a:pt x="96953" y="103333"/>
                    <a:pt x="96953" y="102500"/>
                    <a:pt x="96158" y="102500"/>
                  </a:cubicBezTo>
                  <a:cubicBezTo>
                    <a:pt x="92980" y="102500"/>
                    <a:pt x="88211" y="105000"/>
                    <a:pt x="84238" y="107500"/>
                  </a:cubicBezTo>
                  <a:cubicBezTo>
                    <a:pt x="78675" y="110000"/>
                    <a:pt x="73112" y="113333"/>
                    <a:pt x="67549" y="113333"/>
                  </a:cubicBezTo>
                  <a:close/>
                  <a:moveTo>
                    <a:pt x="50860" y="105000"/>
                  </a:moveTo>
                  <a:cubicBezTo>
                    <a:pt x="51655" y="105000"/>
                    <a:pt x="52450" y="105000"/>
                    <a:pt x="53245" y="105833"/>
                  </a:cubicBezTo>
                  <a:cubicBezTo>
                    <a:pt x="54039" y="106666"/>
                    <a:pt x="54834" y="106666"/>
                    <a:pt x="55629" y="106666"/>
                  </a:cubicBezTo>
                  <a:cubicBezTo>
                    <a:pt x="55629" y="106666"/>
                    <a:pt x="55629" y="106666"/>
                    <a:pt x="55629" y="106666"/>
                  </a:cubicBezTo>
                  <a:cubicBezTo>
                    <a:pt x="55629" y="106666"/>
                    <a:pt x="56423" y="106666"/>
                    <a:pt x="56423" y="105833"/>
                  </a:cubicBezTo>
                  <a:cubicBezTo>
                    <a:pt x="57218" y="104166"/>
                    <a:pt x="59602" y="100833"/>
                    <a:pt x="58807" y="98333"/>
                  </a:cubicBezTo>
                  <a:cubicBezTo>
                    <a:pt x="58807" y="97500"/>
                    <a:pt x="58013" y="96666"/>
                    <a:pt x="57218" y="95833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6666"/>
                    <a:pt x="53245" y="98333"/>
                    <a:pt x="50860" y="98333"/>
                  </a:cubicBezTo>
                  <a:cubicBezTo>
                    <a:pt x="50860" y="98333"/>
                    <a:pt x="50860" y="98333"/>
                    <a:pt x="50860" y="98333"/>
                  </a:cubicBezTo>
                  <a:lnTo>
                    <a:pt x="50860" y="105000"/>
                  </a:lnTo>
                  <a:close/>
                  <a:moveTo>
                    <a:pt x="59602" y="96666"/>
                  </a:moveTo>
                  <a:cubicBezTo>
                    <a:pt x="59602" y="97500"/>
                    <a:pt x="59602" y="97500"/>
                    <a:pt x="59602" y="98333"/>
                  </a:cubicBezTo>
                  <a:cubicBezTo>
                    <a:pt x="60397" y="100833"/>
                    <a:pt x="58807" y="104166"/>
                    <a:pt x="57218" y="106666"/>
                  </a:cubicBezTo>
                  <a:cubicBezTo>
                    <a:pt x="59602" y="105000"/>
                    <a:pt x="61192" y="100833"/>
                    <a:pt x="61192" y="98333"/>
                  </a:cubicBezTo>
                  <a:cubicBezTo>
                    <a:pt x="60397" y="98333"/>
                    <a:pt x="60397" y="97500"/>
                    <a:pt x="59602" y="96666"/>
                  </a:cubicBezTo>
                  <a:close/>
                  <a:moveTo>
                    <a:pt x="55629" y="95000"/>
                  </a:moveTo>
                  <a:cubicBezTo>
                    <a:pt x="57218" y="95000"/>
                    <a:pt x="57218" y="95000"/>
                    <a:pt x="57218" y="95000"/>
                  </a:cubicBezTo>
                  <a:cubicBezTo>
                    <a:pt x="60397" y="95833"/>
                    <a:pt x="61986" y="97500"/>
                    <a:pt x="61986" y="98333"/>
                  </a:cubicBezTo>
                  <a:cubicBezTo>
                    <a:pt x="62781" y="100833"/>
                    <a:pt x="61192" y="104166"/>
                    <a:pt x="58807" y="106666"/>
                  </a:cubicBezTo>
                  <a:cubicBezTo>
                    <a:pt x="62781" y="105000"/>
                    <a:pt x="62781" y="101666"/>
                    <a:pt x="62781" y="100000"/>
                  </a:cubicBezTo>
                  <a:cubicBezTo>
                    <a:pt x="62781" y="96666"/>
                    <a:pt x="60397" y="91666"/>
                    <a:pt x="57218" y="91666"/>
                  </a:cubicBezTo>
                  <a:cubicBezTo>
                    <a:pt x="56423" y="91666"/>
                    <a:pt x="54834" y="92500"/>
                    <a:pt x="54039" y="94166"/>
                  </a:cubicBezTo>
                  <a:cubicBezTo>
                    <a:pt x="54834" y="94166"/>
                    <a:pt x="54834" y="94166"/>
                    <a:pt x="55629" y="95000"/>
                  </a:cubicBezTo>
                  <a:close/>
                  <a:moveTo>
                    <a:pt x="96953" y="101666"/>
                  </a:moveTo>
                  <a:cubicBezTo>
                    <a:pt x="97748" y="101666"/>
                    <a:pt x="98543" y="101666"/>
                    <a:pt x="99337" y="102500"/>
                  </a:cubicBezTo>
                  <a:cubicBezTo>
                    <a:pt x="100132" y="102500"/>
                    <a:pt x="100132" y="102500"/>
                    <a:pt x="100132" y="102500"/>
                  </a:cubicBezTo>
                  <a:cubicBezTo>
                    <a:pt x="99337" y="103333"/>
                    <a:pt x="99337" y="103333"/>
                    <a:pt x="99337" y="103333"/>
                  </a:cubicBezTo>
                  <a:cubicBezTo>
                    <a:pt x="99337" y="103333"/>
                    <a:pt x="98543" y="104166"/>
                    <a:pt x="97748" y="104166"/>
                  </a:cubicBezTo>
                  <a:cubicBezTo>
                    <a:pt x="100927" y="103333"/>
                    <a:pt x="104105" y="102500"/>
                    <a:pt x="108079" y="102500"/>
                  </a:cubicBezTo>
                  <a:cubicBezTo>
                    <a:pt x="110463" y="102500"/>
                    <a:pt x="112052" y="102500"/>
                    <a:pt x="113642" y="103333"/>
                  </a:cubicBezTo>
                  <a:cubicBezTo>
                    <a:pt x="111258" y="101666"/>
                    <a:pt x="108079" y="100833"/>
                    <a:pt x="104105" y="100833"/>
                  </a:cubicBezTo>
                  <a:cubicBezTo>
                    <a:pt x="101721" y="100833"/>
                    <a:pt x="99337" y="100833"/>
                    <a:pt x="96953" y="101666"/>
                  </a:cubicBezTo>
                  <a:close/>
                  <a:moveTo>
                    <a:pt x="57218" y="90833"/>
                  </a:moveTo>
                  <a:cubicBezTo>
                    <a:pt x="61192" y="90833"/>
                    <a:pt x="64370" y="95833"/>
                    <a:pt x="64370" y="100000"/>
                  </a:cubicBezTo>
                  <a:cubicBezTo>
                    <a:pt x="64370" y="100833"/>
                    <a:pt x="64370" y="101666"/>
                    <a:pt x="64370" y="102500"/>
                  </a:cubicBezTo>
                  <a:cubicBezTo>
                    <a:pt x="65165" y="100833"/>
                    <a:pt x="65165" y="98333"/>
                    <a:pt x="64370" y="95000"/>
                  </a:cubicBezTo>
                  <a:cubicBezTo>
                    <a:pt x="62781" y="91666"/>
                    <a:pt x="59602" y="90000"/>
                    <a:pt x="56423" y="90833"/>
                  </a:cubicBezTo>
                  <a:cubicBezTo>
                    <a:pt x="57218" y="90833"/>
                    <a:pt x="57218" y="90833"/>
                    <a:pt x="57218" y="90833"/>
                  </a:cubicBezTo>
                  <a:close/>
                  <a:moveTo>
                    <a:pt x="28609" y="54166"/>
                  </a:moveTo>
                  <a:cubicBezTo>
                    <a:pt x="28609" y="57500"/>
                    <a:pt x="27019" y="60000"/>
                    <a:pt x="25430" y="61666"/>
                  </a:cubicBezTo>
                  <a:cubicBezTo>
                    <a:pt x="25430" y="62500"/>
                    <a:pt x="24635" y="63333"/>
                    <a:pt x="24635" y="64166"/>
                  </a:cubicBezTo>
                  <a:cubicBezTo>
                    <a:pt x="27019" y="64166"/>
                    <a:pt x="28609" y="61666"/>
                    <a:pt x="28609" y="60833"/>
                  </a:cubicBezTo>
                  <a:cubicBezTo>
                    <a:pt x="29403" y="58333"/>
                    <a:pt x="29403" y="55833"/>
                    <a:pt x="28609" y="54166"/>
                  </a:cubicBezTo>
                  <a:close/>
                  <a:moveTo>
                    <a:pt x="22251" y="52500"/>
                  </a:moveTo>
                  <a:cubicBezTo>
                    <a:pt x="21456" y="54166"/>
                    <a:pt x="21456" y="57500"/>
                    <a:pt x="21456" y="60000"/>
                  </a:cubicBezTo>
                  <a:cubicBezTo>
                    <a:pt x="21456" y="60833"/>
                    <a:pt x="22251" y="60833"/>
                    <a:pt x="22251" y="61666"/>
                  </a:cubicBezTo>
                  <a:cubicBezTo>
                    <a:pt x="23841" y="59166"/>
                    <a:pt x="25430" y="55833"/>
                    <a:pt x="24635" y="54166"/>
                  </a:cubicBezTo>
                  <a:cubicBezTo>
                    <a:pt x="23841" y="53333"/>
                    <a:pt x="23841" y="52500"/>
                    <a:pt x="22251" y="52500"/>
                  </a:cubicBezTo>
                  <a:close/>
                  <a:moveTo>
                    <a:pt x="25430" y="30000"/>
                  </a:moveTo>
                  <a:cubicBezTo>
                    <a:pt x="24635" y="32500"/>
                    <a:pt x="23841" y="35000"/>
                    <a:pt x="23046" y="36666"/>
                  </a:cubicBezTo>
                  <a:cubicBezTo>
                    <a:pt x="22251" y="40000"/>
                    <a:pt x="21456" y="42500"/>
                    <a:pt x="22251" y="45833"/>
                  </a:cubicBezTo>
                  <a:cubicBezTo>
                    <a:pt x="22251" y="44166"/>
                    <a:pt x="23046" y="42500"/>
                    <a:pt x="23046" y="40833"/>
                  </a:cubicBezTo>
                  <a:cubicBezTo>
                    <a:pt x="24635" y="37500"/>
                    <a:pt x="25430" y="34166"/>
                    <a:pt x="25430" y="3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>
              <a:off x="895350" y="3316288"/>
              <a:ext cx="363538" cy="328613"/>
            </a:xfrm>
            <a:custGeom>
              <a:pathLst>
                <a:path extrusionOk="0" h="120000" w="120000">
                  <a:moveTo>
                    <a:pt x="37267" y="6575"/>
                  </a:moveTo>
                  <a:cubicBezTo>
                    <a:pt x="40993" y="11506"/>
                    <a:pt x="39503" y="16438"/>
                    <a:pt x="44720" y="20547"/>
                  </a:cubicBezTo>
                  <a:cubicBezTo>
                    <a:pt x="46211" y="18904"/>
                    <a:pt x="43229" y="14794"/>
                    <a:pt x="40248" y="13972"/>
                  </a:cubicBezTo>
                  <a:cubicBezTo>
                    <a:pt x="47701" y="10684"/>
                    <a:pt x="48447" y="20547"/>
                    <a:pt x="46956" y="27945"/>
                  </a:cubicBezTo>
                  <a:cubicBezTo>
                    <a:pt x="43975" y="29589"/>
                    <a:pt x="40993" y="30410"/>
                    <a:pt x="36521" y="30410"/>
                  </a:cubicBezTo>
                  <a:cubicBezTo>
                    <a:pt x="32049" y="25479"/>
                    <a:pt x="32049" y="15616"/>
                    <a:pt x="30559" y="10684"/>
                  </a:cubicBezTo>
                  <a:cubicBezTo>
                    <a:pt x="10434" y="11506"/>
                    <a:pt x="6708" y="33698"/>
                    <a:pt x="11925" y="50958"/>
                  </a:cubicBezTo>
                  <a:cubicBezTo>
                    <a:pt x="14161" y="59178"/>
                    <a:pt x="22360" y="66575"/>
                    <a:pt x="25341" y="75616"/>
                  </a:cubicBezTo>
                  <a:cubicBezTo>
                    <a:pt x="30559" y="91232"/>
                    <a:pt x="28322" y="106027"/>
                    <a:pt x="20124" y="119999"/>
                  </a:cubicBezTo>
                  <a:cubicBezTo>
                    <a:pt x="20869" y="112602"/>
                    <a:pt x="29068" y="99452"/>
                    <a:pt x="24596" y="85479"/>
                  </a:cubicBezTo>
                  <a:cubicBezTo>
                    <a:pt x="23105" y="83835"/>
                    <a:pt x="21614" y="83835"/>
                    <a:pt x="19378" y="83835"/>
                  </a:cubicBezTo>
                  <a:cubicBezTo>
                    <a:pt x="19378" y="82191"/>
                    <a:pt x="20869" y="83013"/>
                    <a:pt x="22360" y="83013"/>
                  </a:cubicBezTo>
                  <a:cubicBezTo>
                    <a:pt x="20869" y="73150"/>
                    <a:pt x="5217" y="64931"/>
                    <a:pt x="2981" y="49315"/>
                  </a:cubicBezTo>
                  <a:cubicBezTo>
                    <a:pt x="745" y="27945"/>
                    <a:pt x="8944" y="4931"/>
                    <a:pt x="30559" y="8219"/>
                  </a:cubicBezTo>
                  <a:cubicBezTo>
                    <a:pt x="33540" y="7397"/>
                    <a:pt x="35031" y="4109"/>
                    <a:pt x="38012" y="3287"/>
                  </a:cubicBezTo>
                  <a:cubicBezTo>
                    <a:pt x="64099" y="821"/>
                    <a:pt x="95403" y="37808"/>
                    <a:pt x="108074" y="10684"/>
                  </a:cubicBezTo>
                  <a:cubicBezTo>
                    <a:pt x="108819" y="4931"/>
                    <a:pt x="107329" y="2465"/>
                    <a:pt x="105838" y="0"/>
                  </a:cubicBezTo>
                  <a:cubicBezTo>
                    <a:pt x="120000" y="1643"/>
                    <a:pt x="111055" y="23835"/>
                    <a:pt x="105093" y="27123"/>
                  </a:cubicBezTo>
                  <a:cubicBezTo>
                    <a:pt x="82732" y="38630"/>
                    <a:pt x="52919" y="3287"/>
                    <a:pt x="37267" y="6575"/>
                  </a:cubicBezTo>
                  <a:close/>
                  <a:moveTo>
                    <a:pt x="102111" y="25479"/>
                  </a:moveTo>
                  <a:cubicBezTo>
                    <a:pt x="105838" y="23835"/>
                    <a:pt x="112546" y="13972"/>
                    <a:pt x="110310" y="13150"/>
                  </a:cubicBezTo>
                  <a:cubicBezTo>
                    <a:pt x="96894" y="35342"/>
                    <a:pt x="69316" y="11506"/>
                    <a:pt x="52173" y="6575"/>
                  </a:cubicBezTo>
                  <a:cubicBezTo>
                    <a:pt x="64844" y="17260"/>
                    <a:pt x="78260" y="27123"/>
                    <a:pt x="102111" y="25479"/>
                  </a:cubicBezTo>
                  <a:close/>
                  <a:moveTo>
                    <a:pt x="19378" y="69041"/>
                  </a:moveTo>
                  <a:cubicBezTo>
                    <a:pt x="7453" y="58356"/>
                    <a:pt x="5217" y="22191"/>
                    <a:pt x="16397" y="13150"/>
                  </a:cubicBezTo>
                  <a:cubicBezTo>
                    <a:pt x="0" y="23835"/>
                    <a:pt x="3726" y="64109"/>
                    <a:pt x="19378" y="69041"/>
                  </a:cubicBezTo>
                  <a:close/>
                  <a:moveTo>
                    <a:pt x="42484" y="23013"/>
                  </a:moveTo>
                  <a:cubicBezTo>
                    <a:pt x="40993" y="18082"/>
                    <a:pt x="39503" y="13150"/>
                    <a:pt x="34285" y="13150"/>
                  </a:cubicBezTo>
                  <a:cubicBezTo>
                    <a:pt x="34285" y="18904"/>
                    <a:pt x="37267" y="22191"/>
                    <a:pt x="42484" y="23013"/>
                  </a:cubicBezTo>
                  <a:close/>
                  <a:moveTo>
                    <a:pt x="42484" y="25479"/>
                  </a:moveTo>
                  <a:cubicBezTo>
                    <a:pt x="38012" y="27123"/>
                    <a:pt x="36521" y="19726"/>
                    <a:pt x="34285" y="23013"/>
                  </a:cubicBezTo>
                  <a:cubicBezTo>
                    <a:pt x="35031" y="25479"/>
                    <a:pt x="41739" y="32876"/>
                    <a:pt x="42484" y="2547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>
              <a:off x="903288" y="3313113"/>
              <a:ext cx="336550" cy="338138"/>
            </a:xfrm>
            <a:custGeom>
              <a:pathLst>
                <a:path extrusionOk="0" h="120000" w="120000">
                  <a:moveTo>
                    <a:pt x="120000" y="9600"/>
                  </a:moveTo>
                  <a:cubicBezTo>
                    <a:pt x="120000" y="16000"/>
                    <a:pt x="114400" y="25600"/>
                    <a:pt x="110400" y="27200"/>
                  </a:cubicBezTo>
                  <a:cubicBezTo>
                    <a:pt x="96000" y="34400"/>
                    <a:pt x="79200" y="25600"/>
                    <a:pt x="64800" y="17600"/>
                  </a:cubicBezTo>
                  <a:cubicBezTo>
                    <a:pt x="55200" y="12000"/>
                    <a:pt x="45600" y="7200"/>
                    <a:pt x="38400" y="8000"/>
                  </a:cubicBezTo>
                  <a:cubicBezTo>
                    <a:pt x="40000" y="9600"/>
                    <a:pt x="40800" y="12000"/>
                    <a:pt x="41600" y="13600"/>
                  </a:cubicBezTo>
                  <a:cubicBezTo>
                    <a:pt x="41600" y="13600"/>
                    <a:pt x="41600" y="13600"/>
                    <a:pt x="41600" y="13600"/>
                  </a:cubicBezTo>
                  <a:cubicBezTo>
                    <a:pt x="43200" y="12800"/>
                    <a:pt x="44800" y="12800"/>
                    <a:pt x="46400" y="13600"/>
                  </a:cubicBezTo>
                  <a:cubicBezTo>
                    <a:pt x="48800" y="15200"/>
                    <a:pt x="48800" y="19200"/>
                    <a:pt x="48800" y="21600"/>
                  </a:cubicBezTo>
                  <a:cubicBezTo>
                    <a:pt x="48800" y="24000"/>
                    <a:pt x="48800" y="26400"/>
                    <a:pt x="48000" y="28000"/>
                  </a:cubicBezTo>
                  <a:cubicBezTo>
                    <a:pt x="48000" y="28000"/>
                    <a:pt x="48000" y="28000"/>
                    <a:pt x="48000" y="28000"/>
                  </a:cubicBezTo>
                  <a:cubicBezTo>
                    <a:pt x="48000" y="28800"/>
                    <a:pt x="48000" y="28800"/>
                    <a:pt x="48000" y="28800"/>
                  </a:cubicBezTo>
                  <a:cubicBezTo>
                    <a:pt x="45600" y="30400"/>
                    <a:pt x="41600" y="31200"/>
                    <a:pt x="36000" y="31200"/>
                  </a:cubicBezTo>
                  <a:cubicBezTo>
                    <a:pt x="36000" y="31200"/>
                    <a:pt x="36000" y="31200"/>
                    <a:pt x="36000" y="31200"/>
                  </a:cubicBezTo>
                  <a:cubicBezTo>
                    <a:pt x="36000" y="30400"/>
                    <a:pt x="36000" y="30400"/>
                    <a:pt x="36000" y="30400"/>
                  </a:cubicBezTo>
                  <a:cubicBezTo>
                    <a:pt x="32800" y="27200"/>
                    <a:pt x="32000" y="20800"/>
                    <a:pt x="31200" y="16000"/>
                  </a:cubicBezTo>
                  <a:cubicBezTo>
                    <a:pt x="31200" y="14400"/>
                    <a:pt x="30400" y="12800"/>
                    <a:pt x="30400" y="11200"/>
                  </a:cubicBezTo>
                  <a:cubicBezTo>
                    <a:pt x="16800" y="12000"/>
                    <a:pt x="8800" y="21600"/>
                    <a:pt x="8800" y="37600"/>
                  </a:cubicBezTo>
                  <a:cubicBezTo>
                    <a:pt x="8800" y="41600"/>
                    <a:pt x="9600" y="46400"/>
                    <a:pt x="11200" y="50400"/>
                  </a:cubicBezTo>
                  <a:cubicBezTo>
                    <a:pt x="12000" y="54400"/>
                    <a:pt x="14400" y="57600"/>
                    <a:pt x="17600" y="61600"/>
                  </a:cubicBezTo>
                  <a:cubicBezTo>
                    <a:pt x="20800" y="65600"/>
                    <a:pt x="24000" y="69600"/>
                    <a:pt x="25600" y="74400"/>
                  </a:cubicBezTo>
                  <a:cubicBezTo>
                    <a:pt x="31200" y="88800"/>
                    <a:pt x="28800" y="104000"/>
                    <a:pt x="20000" y="118400"/>
                  </a:cubicBezTo>
                  <a:cubicBezTo>
                    <a:pt x="18400" y="120000"/>
                    <a:pt x="18400" y="120000"/>
                    <a:pt x="18400" y="120000"/>
                  </a:cubicBezTo>
                  <a:cubicBezTo>
                    <a:pt x="18400" y="117600"/>
                    <a:pt x="18400" y="117600"/>
                    <a:pt x="18400" y="117600"/>
                  </a:cubicBezTo>
                  <a:cubicBezTo>
                    <a:pt x="19200" y="115200"/>
                    <a:pt x="20000" y="112800"/>
                    <a:pt x="20800" y="109600"/>
                  </a:cubicBezTo>
                  <a:cubicBezTo>
                    <a:pt x="22400" y="104800"/>
                    <a:pt x="24800" y="98400"/>
                    <a:pt x="24800" y="92800"/>
                  </a:cubicBezTo>
                  <a:cubicBezTo>
                    <a:pt x="24800" y="89600"/>
                    <a:pt x="24000" y="86400"/>
                    <a:pt x="23200" y="84000"/>
                  </a:cubicBezTo>
                  <a:cubicBezTo>
                    <a:pt x="22400" y="83200"/>
                    <a:pt x="20800" y="83200"/>
                    <a:pt x="18400" y="83200"/>
                  </a:cubicBezTo>
                  <a:cubicBezTo>
                    <a:pt x="17600" y="83200"/>
                    <a:pt x="17600" y="83200"/>
                    <a:pt x="17600" y="83200"/>
                  </a:cubicBezTo>
                  <a:cubicBezTo>
                    <a:pt x="17600" y="82400"/>
                    <a:pt x="17600" y="82400"/>
                    <a:pt x="17600" y="82400"/>
                  </a:cubicBezTo>
                  <a:cubicBezTo>
                    <a:pt x="17600" y="80800"/>
                    <a:pt x="19200" y="80800"/>
                    <a:pt x="20800" y="80800"/>
                  </a:cubicBezTo>
                  <a:cubicBezTo>
                    <a:pt x="20800" y="80800"/>
                    <a:pt x="20800" y="80800"/>
                    <a:pt x="20800" y="80800"/>
                  </a:cubicBezTo>
                  <a:cubicBezTo>
                    <a:pt x="20000" y="77600"/>
                    <a:pt x="16800" y="74400"/>
                    <a:pt x="13600" y="70400"/>
                  </a:cubicBezTo>
                  <a:cubicBezTo>
                    <a:pt x="8000" y="64800"/>
                    <a:pt x="1600" y="57600"/>
                    <a:pt x="800" y="48800"/>
                  </a:cubicBezTo>
                  <a:cubicBezTo>
                    <a:pt x="0" y="46400"/>
                    <a:pt x="0" y="44000"/>
                    <a:pt x="0" y="41600"/>
                  </a:cubicBezTo>
                  <a:cubicBezTo>
                    <a:pt x="0" y="29600"/>
                    <a:pt x="4000" y="19200"/>
                    <a:pt x="10400" y="13600"/>
                  </a:cubicBezTo>
                  <a:cubicBezTo>
                    <a:pt x="16000" y="8800"/>
                    <a:pt x="22400" y="7200"/>
                    <a:pt x="30400" y="8000"/>
                  </a:cubicBezTo>
                  <a:cubicBezTo>
                    <a:pt x="32000" y="8000"/>
                    <a:pt x="32800" y="7200"/>
                    <a:pt x="34400" y="5600"/>
                  </a:cubicBezTo>
                  <a:cubicBezTo>
                    <a:pt x="35200" y="4800"/>
                    <a:pt x="36800" y="4000"/>
                    <a:pt x="38400" y="3200"/>
                  </a:cubicBezTo>
                  <a:cubicBezTo>
                    <a:pt x="49600" y="2400"/>
                    <a:pt x="61600" y="7200"/>
                    <a:pt x="72800" y="12800"/>
                  </a:cubicBezTo>
                  <a:cubicBezTo>
                    <a:pt x="90400" y="20000"/>
                    <a:pt x="104800" y="26400"/>
                    <a:pt x="112800" y="10400"/>
                  </a:cubicBezTo>
                  <a:cubicBezTo>
                    <a:pt x="113600" y="9600"/>
                    <a:pt x="113600" y="8800"/>
                    <a:pt x="113600" y="8000"/>
                  </a:cubicBezTo>
                  <a:cubicBezTo>
                    <a:pt x="113600" y="5600"/>
                    <a:pt x="112000" y="3200"/>
                    <a:pt x="111200" y="1600"/>
                  </a:cubicBezTo>
                  <a:cubicBezTo>
                    <a:pt x="110400" y="0"/>
                    <a:pt x="110400" y="0"/>
                    <a:pt x="110400" y="0"/>
                  </a:cubicBezTo>
                  <a:cubicBezTo>
                    <a:pt x="111200" y="0"/>
                    <a:pt x="111200" y="0"/>
                    <a:pt x="111200" y="0"/>
                  </a:cubicBezTo>
                  <a:cubicBezTo>
                    <a:pt x="116800" y="800"/>
                    <a:pt x="120000" y="4000"/>
                    <a:pt x="120000" y="9600"/>
                  </a:cubicBezTo>
                  <a:close/>
                  <a:moveTo>
                    <a:pt x="36000" y="7200"/>
                  </a:moveTo>
                  <a:cubicBezTo>
                    <a:pt x="37600" y="7200"/>
                    <a:pt x="37600" y="7200"/>
                    <a:pt x="37600" y="7200"/>
                  </a:cubicBezTo>
                  <a:cubicBezTo>
                    <a:pt x="44800" y="5600"/>
                    <a:pt x="54400" y="10400"/>
                    <a:pt x="65600" y="16000"/>
                  </a:cubicBezTo>
                  <a:cubicBezTo>
                    <a:pt x="80000" y="24000"/>
                    <a:pt x="96000" y="32800"/>
                    <a:pt x="110400" y="26400"/>
                  </a:cubicBezTo>
                  <a:cubicBezTo>
                    <a:pt x="113600" y="24800"/>
                    <a:pt x="118400" y="16000"/>
                    <a:pt x="118400" y="9600"/>
                  </a:cubicBezTo>
                  <a:cubicBezTo>
                    <a:pt x="118400" y="6400"/>
                    <a:pt x="117600" y="2400"/>
                    <a:pt x="112800" y="1600"/>
                  </a:cubicBezTo>
                  <a:cubicBezTo>
                    <a:pt x="113600" y="3200"/>
                    <a:pt x="114400" y="5600"/>
                    <a:pt x="114400" y="8000"/>
                  </a:cubicBezTo>
                  <a:cubicBezTo>
                    <a:pt x="114400" y="8800"/>
                    <a:pt x="114400" y="10400"/>
                    <a:pt x="114400" y="11200"/>
                  </a:cubicBezTo>
                  <a:cubicBezTo>
                    <a:pt x="114400" y="11200"/>
                    <a:pt x="114400" y="11200"/>
                    <a:pt x="114400" y="11200"/>
                  </a:cubicBezTo>
                  <a:cubicBezTo>
                    <a:pt x="105600" y="28000"/>
                    <a:pt x="89600" y="20800"/>
                    <a:pt x="72800" y="13600"/>
                  </a:cubicBezTo>
                  <a:cubicBezTo>
                    <a:pt x="60800" y="8800"/>
                    <a:pt x="49600" y="4000"/>
                    <a:pt x="38400" y="4800"/>
                  </a:cubicBezTo>
                  <a:cubicBezTo>
                    <a:pt x="36800" y="4800"/>
                    <a:pt x="36000" y="5600"/>
                    <a:pt x="35200" y="7200"/>
                  </a:cubicBezTo>
                  <a:cubicBezTo>
                    <a:pt x="33600" y="8000"/>
                    <a:pt x="32800" y="8800"/>
                    <a:pt x="312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23200" y="8000"/>
                    <a:pt x="16000" y="10400"/>
                    <a:pt x="11200" y="14400"/>
                  </a:cubicBezTo>
                  <a:cubicBezTo>
                    <a:pt x="4800" y="20000"/>
                    <a:pt x="1600" y="29600"/>
                    <a:pt x="1600" y="41600"/>
                  </a:cubicBezTo>
                  <a:cubicBezTo>
                    <a:pt x="1600" y="44000"/>
                    <a:pt x="1600" y="46400"/>
                    <a:pt x="1600" y="48000"/>
                  </a:cubicBezTo>
                  <a:cubicBezTo>
                    <a:pt x="3200" y="57600"/>
                    <a:pt x="8800" y="64000"/>
                    <a:pt x="14400" y="69600"/>
                  </a:cubicBezTo>
                  <a:cubicBezTo>
                    <a:pt x="18400" y="73600"/>
                    <a:pt x="21600" y="77600"/>
                    <a:pt x="22400" y="81600"/>
                  </a:cubicBezTo>
                  <a:cubicBezTo>
                    <a:pt x="22400" y="81600"/>
                    <a:pt x="22400" y="81600"/>
                    <a:pt x="224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2400" y="82400"/>
                    <a:pt x="23200" y="82400"/>
                    <a:pt x="240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5600" y="86400"/>
                    <a:pt x="25600" y="89600"/>
                    <a:pt x="25600" y="92800"/>
                  </a:cubicBezTo>
                  <a:cubicBezTo>
                    <a:pt x="25600" y="99200"/>
                    <a:pt x="24000" y="104800"/>
                    <a:pt x="22400" y="110400"/>
                  </a:cubicBezTo>
                  <a:cubicBezTo>
                    <a:pt x="21600" y="112000"/>
                    <a:pt x="20800" y="112800"/>
                    <a:pt x="20800" y="114400"/>
                  </a:cubicBezTo>
                  <a:cubicBezTo>
                    <a:pt x="28000" y="101600"/>
                    <a:pt x="29600" y="88000"/>
                    <a:pt x="24800" y="74400"/>
                  </a:cubicBezTo>
                  <a:cubicBezTo>
                    <a:pt x="22400" y="70400"/>
                    <a:pt x="20000" y="66400"/>
                    <a:pt x="16800" y="62400"/>
                  </a:cubicBezTo>
                  <a:cubicBezTo>
                    <a:pt x="13600" y="58400"/>
                    <a:pt x="11200" y="55200"/>
                    <a:pt x="9600" y="51200"/>
                  </a:cubicBezTo>
                  <a:cubicBezTo>
                    <a:pt x="9600" y="50400"/>
                    <a:pt x="9600" y="49600"/>
                    <a:pt x="8800" y="48800"/>
                  </a:cubicBezTo>
                  <a:cubicBezTo>
                    <a:pt x="10400" y="56800"/>
                    <a:pt x="13600" y="63200"/>
                    <a:pt x="18400" y="67200"/>
                  </a:cubicBezTo>
                  <a:cubicBezTo>
                    <a:pt x="20800" y="68800"/>
                    <a:pt x="20800" y="68800"/>
                    <a:pt x="20800" y="68800"/>
                  </a:cubicBezTo>
                  <a:cubicBezTo>
                    <a:pt x="18400" y="68000"/>
                    <a:pt x="18400" y="68000"/>
                    <a:pt x="18400" y="68000"/>
                  </a:cubicBezTo>
                  <a:cubicBezTo>
                    <a:pt x="8000" y="65600"/>
                    <a:pt x="3200" y="51200"/>
                    <a:pt x="3200" y="39200"/>
                  </a:cubicBezTo>
                  <a:cubicBezTo>
                    <a:pt x="3200" y="27200"/>
                    <a:pt x="7200" y="16800"/>
                    <a:pt x="14400" y="12800"/>
                  </a:cubicBezTo>
                  <a:cubicBezTo>
                    <a:pt x="15200" y="13600"/>
                    <a:pt x="15200" y="13600"/>
                    <a:pt x="15200" y="13600"/>
                  </a:cubicBezTo>
                  <a:cubicBezTo>
                    <a:pt x="12000" y="16800"/>
                    <a:pt x="9600" y="22400"/>
                    <a:pt x="8000" y="29600"/>
                  </a:cubicBezTo>
                  <a:cubicBezTo>
                    <a:pt x="10400" y="17600"/>
                    <a:pt x="18400" y="11200"/>
                    <a:pt x="304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2000" y="12000"/>
                    <a:pt x="32000" y="14400"/>
                    <a:pt x="32000" y="16000"/>
                  </a:cubicBezTo>
                  <a:cubicBezTo>
                    <a:pt x="32800" y="18400"/>
                    <a:pt x="32800" y="20800"/>
                    <a:pt x="33600" y="23200"/>
                  </a:cubicBezTo>
                  <a:cubicBezTo>
                    <a:pt x="33600" y="23200"/>
                    <a:pt x="33600" y="23200"/>
                    <a:pt x="33600" y="23200"/>
                  </a:cubicBezTo>
                  <a:cubicBezTo>
                    <a:pt x="34400" y="22400"/>
                    <a:pt x="35200" y="21600"/>
                    <a:pt x="35200" y="21600"/>
                  </a:cubicBezTo>
                  <a:cubicBezTo>
                    <a:pt x="36800" y="21600"/>
                    <a:pt x="37600" y="22400"/>
                    <a:pt x="38400" y="23200"/>
                  </a:cubicBezTo>
                  <a:cubicBezTo>
                    <a:pt x="40000" y="24800"/>
                    <a:pt x="41600" y="25600"/>
                    <a:pt x="43200" y="24800"/>
                  </a:cubicBezTo>
                  <a:cubicBezTo>
                    <a:pt x="44000" y="24800"/>
                    <a:pt x="44000" y="24800"/>
                    <a:pt x="44000" y="24800"/>
                  </a:cubicBezTo>
                  <a:cubicBezTo>
                    <a:pt x="44000" y="25600"/>
                    <a:pt x="44000" y="25600"/>
                    <a:pt x="44000" y="25600"/>
                  </a:cubicBezTo>
                  <a:cubicBezTo>
                    <a:pt x="43200" y="28000"/>
                    <a:pt x="42400" y="28800"/>
                    <a:pt x="41600" y="29600"/>
                  </a:cubicBezTo>
                  <a:cubicBezTo>
                    <a:pt x="38400" y="30400"/>
                    <a:pt x="34400" y="25600"/>
                    <a:pt x="33600" y="24000"/>
                  </a:cubicBezTo>
                  <a:cubicBezTo>
                    <a:pt x="33600" y="24000"/>
                    <a:pt x="33600" y="24000"/>
                    <a:pt x="33600" y="24000"/>
                  </a:cubicBezTo>
                  <a:cubicBezTo>
                    <a:pt x="34400" y="26400"/>
                    <a:pt x="35200" y="28000"/>
                    <a:pt x="36800" y="29600"/>
                  </a:cubicBezTo>
                  <a:cubicBezTo>
                    <a:pt x="41600" y="30400"/>
                    <a:pt x="44800" y="29600"/>
                    <a:pt x="47200" y="28000"/>
                  </a:cubicBezTo>
                  <a:cubicBezTo>
                    <a:pt x="48000" y="25600"/>
                    <a:pt x="48000" y="24000"/>
                    <a:pt x="48000" y="21600"/>
                  </a:cubicBezTo>
                  <a:cubicBezTo>
                    <a:pt x="48000" y="18400"/>
                    <a:pt x="47200" y="16000"/>
                    <a:pt x="45600" y="14400"/>
                  </a:cubicBezTo>
                  <a:cubicBezTo>
                    <a:pt x="44800" y="14400"/>
                    <a:pt x="44000" y="14400"/>
                    <a:pt x="42400" y="14400"/>
                  </a:cubicBezTo>
                  <a:cubicBezTo>
                    <a:pt x="44800" y="15200"/>
                    <a:pt x="46400" y="17600"/>
                    <a:pt x="46400" y="20000"/>
                  </a:cubicBezTo>
                  <a:cubicBezTo>
                    <a:pt x="46400" y="20800"/>
                    <a:pt x="46400" y="20800"/>
                    <a:pt x="45600" y="21600"/>
                  </a:cubicBezTo>
                  <a:cubicBezTo>
                    <a:pt x="45600" y="21600"/>
                    <a:pt x="45600" y="21600"/>
                    <a:pt x="45600" y="21600"/>
                  </a:cubicBezTo>
                  <a:cubicBezTo>
                    <a:pt x="44800" y="21600"/>
                    <a:pt x="44800" y="21600"/>
                    <a:pt x="44800" y="21600"/>
                  </a:cubicBezTo>
                  <a:cubicBezTo>
                    <a:pt x="42400" y="19200"/>
                    <a:pt x="41600" y="16800"/>
                    <a:pt x="40800" y="15200"/>
                  </a:cubicBezTo>
                  <a:cubicBezTo>
                    <a:pt x="39200" y="14400"/>
                    <a:pt x="39200" y="14400"/>
                    <a:pt x="39200" y="14400"/>
                  </a:cubicBezTo>
                  <a:cubicBezTo>
                    <a:pt x="40000" y="14400"/>
                    <a:pt x="40000" y="14400"/>
                    <a:pt x="40000" y="14400"/>
                  </a:cubicBezTo>
                  <a:cubicBezTo>
                    <a:pt x="40000" y="13600"/>
                    <a:pt x="40000" y="13600"/>
                    <a:pt x="40000" y="13600"/>
                  </a:cubicBezTo>
                  <a:cubicBezTo>
                    <a:pt x="39200" y="12000"/>
                    <a:pt x="39200" y="9600"/>
                    <a:pt x="36800" y="8000"/>
                  </a:cubicBezTo>
                  <a:lnTo>
                    <a:pt x="36000" y="7200"/>
                  </a:lnTo>
                  <a:close/>
                  <a:moveTo>
                    <a:pt x="45600" y="20000"/>
                  </a:moveTo>
                  <a:cubicBezTo>
                    <a:pt x="45600" y="19200"/>
                    <a:pt x="44000" y="16800"/>
                    <a:pt x="42400" y="15200"/>
                  </a:cubicBezTo>
                  <a:cubicBezTo>
                    <a:pt x="42400" y="16800"/>
                    <a:pt x="43200" y="18400"/>
                    <a:pt x="45600" y="20000"/>
                  </a:cubicBezTo>
                  <a:close/>
                  <a:moveTo>
                    <a:pt x="35200" y="23200"/>
                  </a:moveTo>
                  <a:cubicBezTo>
                    <a:pt x="36000" y="25600"/>
                    <a:pt x="39200" y="28800"/>
                    <a:pt x="40800" y="28000"/>
                  </a:cubicBezTo>
                  <a:cubicBezTo>
                    <a:pt x="41600" y="28000"/>
                    <a:pt x="42400" y="27200"/>
                    <a:pt x="42400" y="26400"/>
                  </a:cubicBezTo>
                  <a:cubicBezTo>
                    <a:pt x="40800" y="26400"/>
                    <a:pt x="39200" y="25600"/>
                    <a:pt x="37600" y="24000"/>
                  </a:cubicBezTo>
                  <a:cubicBezTo>
                    <a:pt x="36800" y="24000"/>
                    <a:pt x="36000" y="23200"/>
                    <a:pt x="36000" y="23200"/>
                  </a:cubicBezTo>
                  <a:cubicBezTo>
                    <a:pt x="35200" y="23200"/>
                    <a:pt x="35200" y="23200"/>
                    <a:pt x="35200" y="23200"/>
                  </a:cubicBezTo>
                  <a:close/>
                  <a:moveTo>
                    <a:pt x="4000" y="39200"/>
                  </a:moveTo>
                  <a:cubicBezTo>
                    <a:pt x="4000" y="49600"/>
                    <a:pt x="8000" y="61600"/>
                    <a:pt x="15200" y="65600"/>
                  </a:cubicBezTo>
                  <a:cubicBezTo>
                    <a:pt x="9600" y="59200"/>
                    <a:pt x="6400" y="46400"/>
                    <a:pt x="6400" y="36800"/>
                  </a:cubicBezTo>
                  <a:cubicBezTo>
                    <a:pt x="6400" y="28800"/>
                    <a:pt x="8000" y="22400"/>
                    <a:pt x="10400" y="17600"/>
                  </a:cubicBezTo>
                  <a:cubicBezTo>
                    <a:pt x="6400" y="23200"/>
                    <a:pt x="4000" y="30400"/>
                    <a:pt x="4000" y="39200"/>
                  </a:cubicBezTo>
                  <a:close/>
                  <a:moveTo>
                    <a:pt x="116800" y="14400"/>
                  </a:moveTo>
                  <a:cubicBezTo>
                    <a:pt x="116800" y="14400"/>
                    <a:pt x="116800" y="14400"/>
                    <a:pt x="116800" y="14400"/>
                  </a:cubicBezTo>
                  <a:cubicBezTo>
                    <a:pt x="116800" y="16800"/>
                    <a:pt x="111200" y="24800"/>
                    <a:pt x="107200" y="26400"/>
                  </a:cubicBezTo>
                  <a:cubicBezTo>
                    <a:pt x="107200" y="26400"/>
                    <a:pt x="107200" y="26400"/>
                    <a:pt x="107200" y="26400"/>
                  </a:cubicBezTo>
                  <a:cubicBezTo>
                    <a:pt x="82400" y="28000"/>
                    <a:pt x="68000" y="19200"/>
                    <a:pt x="52800" y="8000"/>
                  </a:cubicBezTo>
                  <a:cubicBezTo>
                    <a:pt x="50400" y="6400"/>
                    <a:pt x="50400" y="6400"/>
                    <a:pt x="50400" y="6400"/>
                  </a:cubicBezTo>
                  <a:cubicBezTo>
                    <a:pt x="53600" y="7200"/>
                    <a:pt x="53600" y="7200"/>
                    <a:pt x="53600" y="7200"/>
                  </a:cubicBezTo>
                  <a:cubicBezTo>
                    <a:pt x="58400" y="8000"/>
                    <a:pt x="64000" y="10400"/>
                    <a:pt x="70400" y="13600"/>
                  </a:cubicBezTo>
                  <a:cubicBezTo>
                    <a:pt x="86400" y="20800"/>
                    <a:pt x="104800" y="28800"/>
                    <a:pt x="1152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800" y="12800"/>
                    <a:pt x="116800" y="12800"/>
                    <a:pt x="116800" y="14400"/>
                  </a:cubicBezTo>
                  <a:close/>
                  <a:moveTo>
                    <a:pt x="106400" y="24800"/>
                  </a:moveTo>
                  <a:cubicBezTo>
                    <a:pt x="110400" y="23200"/>
                    <a:pt x="115200" y="16800"/>
                    <a:pt x="116000" y="14400"/>
                  </a:cubicBezTo>
                  <a:cubicBezTo>
                    <a:pt x="104800" y="29600"/>
                    <a:pt x="86400" y="21600"/>
                    <a:pt x="69600" y="14400"/>
                  </a:cubicBezTo>
                  <a:cubicBezTo>
                    <a:pt x="64800" y="12000"/>
                    <a:pt x="60800" y="10400"/>
                    <a:pt x="56800" y="8800"/>
                  </a:cubicBezTo>
                  <a:cubicBezTo>
                    <a:pt x="70400" y="18400"/>
                    <a:pt x="84000" y="26400"/>
                    <a:pt x="106400" y="24800"/>
                  </a:cubicBezTo>
                  <a:close/>
                  <a:moveTo>
                    <a:pt x="44000" y="24000"/>
                  </a:moveTo>
                  <a:cubicBezTo>
                    <a:pt x="43200" y="24000"/>
                    <a:pt x="43200" y="24000"/>
                    <a:pt x="43200" y="24000"/>
                  </a:cubicBezTo>
                  <a:cubicBezTo>
                    <a:pt x="37600" y="23200"/>
                    <a:pt x="33600" y="20000"/>
                    <a:pt x="33600" y="13600"/>
                  </a:cubicBezTo>
                  <a:cubicBezTo>
                    <a:pt x="33600" y="12800"/>
                    <a:pt x="33600" y="12800"/>
                    <a:pt x="33600" y="12800"/>
                  </a:cubicBezTo>
                  <a:cubicBezTo>
                    <a:pt x="34400" y="12800"/>
                    <a:pt x="34400" y="12800"/>
                    <a:pt x="34400" y="12800"/>
                  </a:cubicBezTo>
                  <a:cubicBezTo>
                    <a:pt x="40000" y="13600"/>
                    <a:pt x="42400" y="18400"/>
                    <a:pt x="44000" y="23200"/>
                  </a:cubicBezTo>
                  <a:lnTo>
                    <a:pt x="44000" y="24000"/>
                  </a:lnTo>
                  <a:close/>
                  <a:moveTo>
                    <a:pt x="34400" y="13600"/>
                  </a:moveTo>
                  <a:cubicBezTo>
                    <a:pt x="35200" y="19200"/>
                    <a:pt x="37600" y="21600"/>
                    <a:pt x="42400" y="22400"/>
                  </a:cubicBezTo>
                  <a:cubicBezTo>
                    <a:pt x="40800" y="18400"/>
                    <a:pt x="39200" y="15200"/>
                    <a:pt x="34400" y="136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4162425" y="3344863"/>
              <a:ext cx="334963" cy="328613"/>
            </a:xfrm>
            <a:custGeom>
              <a:pathLst>
                <a:path extrusionOk="0" h="120000" w="120000">
                  <a:moveTo>
                    <a:pt x="49127" y="13972"/>
                  </a:moveTo>
                  <a:cubicBezTo>
                    <a:pt x="51543" y="13972"/>
                    <a:pt x="53959" y="7397"/>
                    <a:pt x="56375" y="10684"/>
                  </a:cubicBezTo>
                  <a:cubicBezTo>
                    <a:pt x="54765" y="12328"/>
                    <a:pt x="52348" y="13972"/>
                    <a:pt x="53959" y="18082"/>
                  </a:cubicBezTo>
                  <a:cubicBezTo>
                    <a:pt x="62818" y="18082"/>
                    <a:pt x="57986" y="9041"/>
                    <a:pt x="57181" y="6575"/>
                  </a:cubicBezTo>
                  <a:cubicBezTo>
                    <a:pt x="60402" y="3287"/>
                    <a:pt x="65234" y="12328"/>
                    <a:pt x="62013" y="16438"/>
                  </a:cubicBezTo>
                  <a:cubicBezTo>
                    <a:pt x="82953" y="0"/>
                    <a:pt x="115973" y="5753"/>
                    <a:pt x="117583" y="32054"/>
                  </a:cubicBezTo>
                  <a:cubicBezTo>
                    <a:pt x="119194" y="51780"/>
                    <a:pt x="99060" y="64931"/>
                    <a:pt x="100671" y="84657"/>
                  </a:cubicBezTo>
                  <a:cubicBezTo>
                    <a:pt x="104697" y="86301"/>
                    <a:pt x="111140" y="77260"/>
                    <a:pt x="117583" y="81369"/>
                  </a:cubicBezTo>
                  <a:cubicBezTo>
                    <a:pt x="120000" y="85479"/>
                    <a:pt x="118389" y="93698"/>
                    <a:pt x="119194" y="98630"/>
                  </a:cubicBezTo>
                  <a:cubicBezTo>
                    <a:pt x="114362" y="102739"/>
                    <a:pt x="108724" y="100273"/>
                    <a:pt x="103892" y="97808"/>
                  </a:cubicBezTo>
                  <a:cubicBezTo>
                    <a:pt x="103892" y="107671"/>
                    <a:pt x="103892" y="117534"/>
                    <a:pt x="113557" y="117534"/>
                  </a:cubicBezTo>
                  <a:cubicBezTo>
                    <a:pt x="96644" y="119999"/>
                    <a:pt x="100671" y="102739"/>
                    <a:pt x="99865" y="88767"/>
                  </a:cubicBezTo>
                  <a:cubicBezTo>
                    <a:pt x="99060" y="78082"/>
                    <a:pt x="95033" y="72328"/>
                    <a:pt x="97449" y="62465"/>
                  </a:cubicBezTo>
                  <a:cubicBezTo>
                    <a:pt x="100671" y="46849"/>
                    <a:pt x="120000" y="32876"/>
                    <a:pt x="106308" y="14794"/>
                  </a:cubicBezTo>
                  <a:cubicBezTo>
                    <a:pt x="81342" y="4109"/>
                    <a:pt x="61208" y="27123"/>
                    <a:pt x="37046" y="25479"/>
                  </a:cubicBezTo>
                  <a:cubicBezTo>
                    <a:pt x="24966" y="24657"/>
                    <a:pt x="12885" y="13150"/>
                    <a:pt x="0" y="22191"/>
                  </a:cubicBezTo>
                  <a:cubicBezTo>
                    <a:pt x="11275" y="9863"/>
                    <a:pt x="29798" y="18904"/>
                    <a:pt x="48322" y="19726"/>
                  </a:cubicBezTo>
                  <a:cubicBezTo>
                    <a:pt x="49932" y="18082"/>
                    <a:pt x="46711" y="12328"/>
                    <a:pt x="46711" y="9041"/>
                  </a:cubicBezTo>
                  <a:cubicBezTo>
                    <a:pt x="49127" y="8219"/>
                    <a:pt x="51543" y="3287"/>
                    <a:pt x="54765" y="6575"/>
                  </a:cubicBezTo>
                  <a:cubicBezTo>
                    <a:pt x="53959" y="7397"/>
                    <a:pt x="47516" y="7397"/>
                    <a:pt x="49127" y="13972"/>
                  </a:cubicBezTo>
                  <a:close/>
                  <a:moveTo>
                    <a:pt x="46711" y="22191"/>
                  </a:moveTo>
                  <a:cubicBezTo>
                    <a:pt x="39463" y="20547"/>
                    <a:pt x="33020" y="18082"/>
                    <a:pt x="24966" y="20547"/>
                  </a:cubicBezTo>
                  <a:cubicBezTo>
                    <a:pt x="33020" y="21369"/>
                    <a:pt x="39463" y="26301"/>
                    <a:pt x="46711" y="22191"/>
                  </a:cubicBezTo>
                  <a:close/>
                  <a:moveTo>
                    <a:pt x="81342" y="9041"/>
                  </a:moveTo>
                  <a:cubicBezTo>
                    <a:pt x="78926" y="11506"/>
                    <a:pt x="68456" y="12328"/>
                    <a:pt x="70872" y="16438"/>
                  </a:cubicBezTo>
                  <a:cubicBezTo>
                    <a:pt x="72483" y="12328"/>
                    <a:pt x="83758" y="13150"/>
                    <a:pt x="81342" y="9041"/>
                  </a:cubicBezTo>
                  <a:close/>
                  <a:moveTo>
                    <a:pt x="114362" y="26301"/>
                  </a:moveTo>
                  <a:cubicBezTo>
                    <a:pt x="112751" y="23835"/>
                    <a:pt x="111140" y="24657"/>
                    <a:pt x="113557" y="27945"/>
                  </a:cubicBezTo>
                  <a:cubicBezTo>
                    <a:pt x="111946" y="48493"/>
                    <a:pt x="97449" y="55068"/>
                    <a:pt x="98255" y="78082"/>
                  </a:cubicBezTo>
                  <a:cubicBezTo>
                    <a:pt x="102281" y="59999"/>
                    <a:pt x="117583" y="48493"/>
                    <a:pt x="114362" y="26301"/>
                  </a:cubicBezTo>
                  <a:close/>
                  <a:moveTo>
                    <a:pt x="116778" y="97808"/>
                  </a:moveTo>
                  <a:cubicBezTo>
                    <a:pt x="116778" y="92876"/>
                    <a:pt x="116778" y="89589"/>
                    <a:pt x="114362" y="87123"/>
                  </a:cubicBezTo>
                  <a:cubicBezTo>
                    <a:pt x="111946" y="87123"/>
                    <a:pt x="108724" y="87123"/>
                    <a:pt x="106308" y="87123"/>
                  </a:cubicBezTo>
                  <a:cubicBezTo>
                    <a:pt x="101476" y="92876"/>
                    <a:pt x="107919" y="99452"/>
                    <a:pt x="116778" y="97808"/>
                  </a:cubicBezTo>
                  <a:close/>
                  <a:moveTo>
                    <a:pt x="117583" y="84657"/>
                  </a:moveTo>
                  <a:cubicBezTo>
                    <a:pt x="114362" y="82191"/>
                    <a:pt x="110335" y="82191"/>
                    <a:pt x="107919" y="84657"/>
                  </a:cubicBezTo>
                  <a:cubicBezTo>
                    <a:pt x="111946" y="83013"/>
                    <a:pt x="115973" y="87945"/>
                    <a:pt x="117583" y="8465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>
              <a:off x="4162425" y="3359150"/>
              <a:ext cx="334963" cy="309563"/>
            </a:xfrm>
            <a:custGeom>
              <a:pathLst>
                <a:path extrusionOk="0" h="120000" w="120000">
                  <a:moveTo>
                    <a:pt x="52348" y="0"/>
                  </a:moveTo>
                  <a:cubicBezTo>
                    <a:pt x="53154" y="0"/>
                    <a:pt x="54765" y="869"/>
                    <a:pt x="55570" y="1739"/>
                  </a:cubicBezTo>
                  <a:cubicBezTo>
                    <a:pt x="55570" y="1739"/>
                    <a:pt x="55570" y="1739"/>
                    <a:pt x="55570" y="1739"/>
                  </a:cubicBezTo>
                  <a:cubicBezTo>
                    <a:pt x="55570" y="2608"/>
                    <a:pt x="55570" y="2608"/>
                    <a:pt x="55570" y="2608"/>
                  </a:cubicBezTo>
                  <a:cubicBezTo>
                    <a:pt x="54765" y="2608"/>
                    <a:pt x="54765" y="2608"/>
                    <a:pt x="53959" y="3478"/>
                  </a:cubicBezTo>
                  <a:cubicBezTo>
                    <a:pt x="52348" y="3478"/>
                    <a:pt x="50738" y="3478"/>
                    <a:pt x="49932" y="5217"/>
                  </a:cubicBezTo>
                  <a:cubicBezTo>
                    <a:pt x="49932" y="6086"/>
                    <a:pt x="49127" y="6956"/>
                    <a:pt x="49932" y="8695"/>
                  </a:cubicBezTo>
                  <a:cubicBezTo>
                    <a:pt x="50738" y="7826"/>
                    <a:pt x="50738" y="6956"/>
                    <a:pt x="51543" y="6086"/>
                  </a:cubicBezTo>
                  <a:cubicBezTo>
                    <a:pt x="53154" y="5217"/>
                    <a:pt x="53959" y="4347"/>
                    <a:pt x="54765" y="4347"/>
                  </a:cubicBezTo>
                  <a:cubicBezTo>
                    <a:pt x="55570" y="4347"/>
                    <a:pt x="56375" y="4347"/>
                    <a:pt x="56375" y="5217"/>
                  </a:cubicBezTo>
                  <a:cubicBezTo>
                    <a:pt x="57181" y="5217"/>
                    <a:pt x="57181" y="5217"/>
                    <a:pt x="57181" y="5217"/>
                  </a:cubicBezTo>
                  <a:cubicBezTo>
                    <a:pt x="56375" y="6086"/>
                    <a:pt x="56375" y="6086"/>
                    <a:pt x="56375" y="6086"/>
                  </a:cubicBezTo>
                  <a:cubicBezTo>
                    <a:pt x="56375" y="6956"/>
                    <a:pt x="55570" y="6956"/>
                    <a:pt x="55570" y="7826"/>
                  </a:cubicBezTo>
                  <a:cubicBezTo>
                    <a:pt x="54765" y="9565"/>
                    <a:pt x="53959" y="10434"/>
                    <a:pt x="53959" y="13913"/>
                  </a:cubicBezTo>
                  <a:cubicBezTo>
                    <a:pt x="56375" y="13913"/>
                    <a:pt x="57181" y="13043"/>
                    <a:pt x="57986" y="12173"/>
                  </a:cubicBezTo>
                  <a:cubicBezTo>
                    <a:pt x="59597" y="9565"/>
                    <a:pt x="57181" y="4347"/>
                    <a:pt x="56375" y="2608"/>
                  </a:cubicBezTo>
                  <a:cubicBezTo>
                    <a:pt x="56375" y="1739"/>
                    <a:pt x="56375" y="1739"/>
                    <a:pt x="56375" y="1739"/>
                  </a:cubicBezTo>
                  <a:cubicBezTo>
                    <a:pt x="57181" y="1739"/>
                    <a:pt x="57181" y="1739"/>
                    <a:pt x="57181" y="1739"/>
                  </a:cubicBezTo>
                  <a:cubicBezTo>
                    <a:pt x="57181" y="869"/>
                    <a:pt x="57986" y="869"/>
                    <a:pt x="58791" y="869"/>
                  </a:cubicBezTo>
                  <a:cubicBezTo>
                    <a:pt x="58791" y="869"/>
                    <a:pt x="58791" y="869"/>
                    <a:pt x="58791" y="869"/>
                  </a:cubicBezTo>
                  <a:cubicBezTo>
                    <a:pt x="60402" y="869"/>
                    <a:pt x="62013" y="2608"/>
                    <a:pt x="62818" y="4347"/>
                  </a:cubicBezTo>
                  <a:cubicBezTo>
                    <a:pt x="63624" y="6086"/>
                    <a:pt x="63624" y="7826"/>
                    <a:pt x="63624" y="9565"/>
                  </a:cubicBezTo>
                  <a:cubicBezTo>
                    <a:pt x="70872" y="4347"/>
                    <a:pt x="79731" y="1739"/>
                    <a:pt x="88590" y="1739"/>
                  </a:cubicBezTo>
                  <a:cubicBezTo>
                    <a:pt x="105503" y="1739"/>
                    <a:pt x="116778" y="12173"/>
                    <a:pt x="118389" y="28695"/>
                  </a:cubicBezTo>
                  <a:cubicBezTo>
                    <a:pt x="119194" y="39130"/>
                    <a:pt x="114362" y="47826"/>
                    <a:pt x="110335" y="56521"/>
                  </a:cubicBezTo>
                  <a:cubicBezTo>
                    <a:pt x="105503" y="65217"/>
                    <a:pt x="100671" y="73913"/>
                    <a:pt x="101476" y="84347"/>
                  </a:cubicBezTo>
                  <a:cubicBezTo>
                    <a:pt x="102281" y="84347"/>
                    <a:pt x="104697" y="83478"/>
                    <a:pt x="106308" y="82608"/>
                  </a:cubicBezTo>
                  <a:cubicBezTo>
                    <a:pt x="108724" y="80869"/>
                    <a:pt x="111140" y="79130"/>
                    <a:pt x="114362" y="79130"/>
                  </a:cubicBezTo>
                  <a:cubicBezTo>
                    <a:pt x="115973" y="79130"/>
                    <a:pt x="116778" y="80000"/>
                    <a:pt x="118389" y="80869"/>
                  </a:cubicBezTo>
                  <a:cubicBezTo>
                    <a:pt x="118389" y="80869"/>
                    <a:pt x="118389" y="80869"/>
                    <a:pt x="118389" y="80869"/>
                  </a:cubicBezTo>
                  <a:cubicBezTo>
                    <a:pt x="120000" y="83478"/>
                    <a:pt x="120000" y="87826"/>
                    <a:pt x="120000" y="92173"/>
                  </a:cubicBezTo>
                  <a:cubicBezTo>
                    <a:pt x="119194" y="94782"/>
                    <a:pt x="119194" y="97391"/>
                    <a:pt x="120000" y="99130"/>
                  </a:cubicBezTo>
                  <a:cubicBezTo>
                    <a:pt x="120000" y="100000"/>
                    <a:pt x="120000" y="100000"/>
                    <a:pt x="120000" y="100000"/>
                  </a:cubicBezTo>
                  <a:cubicBezTo>
                    <a:pt x="119194" y="100000"/>
                    <a:pt x="119194" y="100000"/>
                    <a:pt x="119194" y="100000"/>
                  </a:cubicBezTo>
                  <a:cubicBezTo>
                    <a:pt x="117583" y="101739"/>
                    <a:pt x="115167" y="102608"/>
                    <a:pt x="113557" y="102608"/>
                  </a:cubicBezTo>
                  <a:cubicBezTo>
                    <a:pt x="110335" y="102608"/>
                    <a:pt x="107919" y="100869"/>
                    <a:pt x="104697" y="99130"/>
                  </a:cubicBezTo>
                  <a:cubicBezTo>
                    <a:pt x="104697" y="100000"/>
                    <a:pt x="104697" y="100000"/>
                    <a:pt x="104697" y="100000"/>
                  </a:cubicBezTo>
                  <a:cubicBezTo>
                    <a:pt x="104697" y="109565"/>
                    <a:pt x="104697" y="118260"/>
                    <a:pt x="113557" y="118260"/>
                  </a:cubicBezTo>
                  <a:cubicBezTo>
                    <a:pt x="113557" y="120000"/>
                    <a:pt x="113557" y="120000"/>
                    <a:pt x="113557" y="120000"/>
                  </a:cubicBezTo>
                  <a:cubicBezTo>
                    <a:pt x="111946" y="120000"/>
                    <a:pt x="111140" y="120000"/>
                    <a:pt x="110335" y="120000"/>
                  </a:cubicBezTo>
                  <a:cubicBezTo>
                    <a:pt x="99060" y="120000"/>
                    <a:pt x="99060" y="108695"/>
                    <a:pt x="99060" y="97391"/>
                  </a:cubicBezTo>
                  <a:cubicBezTo>
                    <a:pt x="99060" y="93913"/>
                    <a:pt x="99060" y="91304"/>
                    <a:pt x="99060" y="88695"/>
                  </a:cubicBezTo>
                  <a:cubicBezTo>
                    <a:pt x="99060" y="86086"/>
                    <a:pt x="98255" y="83478"/>
                    <a:pt x="98255" y="81739"/>
                  </a:cubicBezTo>
                  <a:cubicBezTo>
                    <a:pt x="98255" y="81739"/>
                    <a:pt x="98255" y="81739"/>
                    <a:pt x="98255" y="81739"/>
                  </a:cubicBezTo>
                  <a:cubicBezTo>
                    <a:pt x="98255" y="80869"/>
                    <a:pt x="98255" y="80869"/>
                    <a:pt x="98255" y="80869"/>
                  </a:cubicBezTo>
                  <a:cubicBezTo>
                    <a:pt x="97449" y="80000"/>
                    <a:pt x="97449" y="79130"/>
                    <a:pt x="97449" y="78260"/>
                  </a:cubicBezTo>
                  <a:cubicBezTo>
                    <a:pt x="96644" y="73043"/>
                    <a:pt x="95033" y="67826"/>
                    <a:pt x="96644" y="60869"/>
                  </a:cubicBezTo>
                  <a:cubicBezTo>
                    <a:pt x="98255" y="55652"/>
                    <a:pt x="100671" y="49565"/>
                    <a:pt x="103892" y="44347"/>
                  </a:cubicBezTo>
                  <a:cubicBezTo>
                    <a:pt x="109530" y="33913"/>
                    <a:pt x="115167" y="23478"/>
                    <a:pt x="106308" y="11304"/>
                  </a:cubicBezTo>
                  <a:cubicBezTo>
                    <a:pt x="101476" y="9565"/>
                    <a:pt x="97449" y="8695"/>
                    <a:pt x="92617" y="8695"/>
                  </a:cubicBezTo>
                  <a:cubicBezTo>
                    <a:pt x="83758" y="8695"/>
                    <a:pt x="74899" y="12173"/>
                    <a:pt x="66845" y="15652"/>
                  </a:cubicBezTo>
                  <a:cubicBezTo>
                    <a:pt x="57986" y="19130"/>
                    <a:pt x="49127" y="22608"/>
                    <a:pt x="39463" y="22608"/>
                  </a:cubicBezTo>
                  <a:cubicBezTo>
                    <a:pt x="38657" y="22608"/>
                    <a:pt x="37852" y="22608"/>
                    <a:pt x="36241" y="22608"/>
                  </a:cubicBezTo>
                  <a:cubicBezTo>
                    <a:pt x="32214" y="21739"/>
                    <a:pt x="28187" y="20000"/>
                    <a:pt x="24161" y="19130"/>
                  </a:cubicBezTo>
                  <a:cubicBezTo>
                    <a:pt x="20134" y="16521"/>
                    <a:pt x="15302" y="14782"/>
                    <a:pt x="10469" y="14782"/>
                  </a:cubicBezTo>
                  <a:cubicBezTo>
                    <a:pt x="7248" y="14782"/>
                    <a:pt x="3221" y="16521"/>
                    <a:pt x="805" y="18260"/>
                  </a:cubicBezTo>
                  <a:cubicBezTo>
                    <a:pt x="0" y="17391"/>
                    <a:pt x="0" y="17391"/>
                    <a:pt x="0" y="17391"/>
                  </a:cubicBezTo>
                  <a:cubicBezTo>
                    <a:pt x="4026" y="13043"/>
                    <a:pt x="8859" y="11304"/>
                    <a:pt x="16107" y="11304"/>
                  </a:cubicBezTo>
                  <a:cubicBezTo>
                    <a:pt x="16107" y="11304"/>
                    <a:pt x="16107" y="11304"/>
                    <a:pt x="16107" y="11304"/>
                  </a:cubicBezTo>
                  <a:cubicBezTo>
                    <a:pt x="20939" y="11304"/>
                    <a:pt x="26577" y="12173"/>
                    <a:pt x="31409" y="13043"/>
                  </a:cubicBezTo>
                  <a:cubicBezTo>
                    <a:pt x="37046" y="13913"/>
                    <a:pt x="42684" y="14782"/>
                    <a:pt x="47516" y="14782"/>
                  </a:cubicBezTo>
                  <a:cubicBezTo>
                    <a:pt x="49127" y="13913"/>
                    <a:pt x="48322" y="11304"/>
                    <a:pt x="47516" y="8695"/>
                  </a:cubicBezTo>
                  <a:cubicBezTo>
                    <a:pt x="46711" y="6956"/>
                    <a:pt x="46711" y="6086"/>
                    <a:pt x="46711" y="4347"/>
                  </a:cubicBezTo>
                  <a:cubicBezTo>
                    <a:pt x="46711" y="4347"/>
                    <a:pt x="46711" y="4347"/>
                    <a:pt x="46711" y="4347"/>
                  </a:cubicBezTo>
                  <a:cubicBezTo>
                    <a:pt x="46711" y="3478"/>
                    <a:pt x="46711" y="3478"/>
                    <a:pt x="46711" y="3478"/>
                  </a:cubicBezTo>
                  <a:cubicBezTo>
                    <a:pt x="47516" y="3478"/>
                    <a:pt x="47516" y="2608"/>
                    <a:pt x="48322" y="2608"/>
                  </a:cubicBezTo>
                  <a:cubicBezTo>
                    <a:pt x="49932" y="869"/>
                    <a:pt x="50738" y="0"/>
                    <a:pt x="52348" y="0"/>
                  </a:cubicBezTo>
                  <a:close/>
                  <a:moveTo>
                    <a:pt x="53959" y="1739"/>
                  </a:moveTo>
                  <a:cubicBezTo>
                    <a:pt x="52348" y="869"/>
                    <a:pt x="50738" y="1739"/>
                    <a:pt x="49127" y="3478"/>
                  </a:cubicBezTo>
                  <a:cubicBezTo>
                    <a:pt x="48322" y="3478"/>
                    <a:pt x="48322" y="4347"/>
                    <a:pt x="47516" y="4347"/>
                  </a:cubicBezTo>
                  <a:cubicBezTo>
                    <a:pt x="47516" y="6086"/>
                    <a:pt x="48322" y="6956"/>
                    <a:pt x="48322" y="8695"/>
                  </a:cubicBezTo>
                  <a:cubicBezTo>
                    <a:pt x="48322" y="8695"/>
                    <a:pt x="48322" y="8695"/>
                    <a:pt x="48322" y="8695"/>
                  </a:cubicBezTo>
                  <a:cubicBezTo>
                    <a:pt x="48322" y="6956"/>
                    <a:pt x="48322" y="6086"/>
                    <a:pt x="49127" y="4347"/>
                  </a:cubicBezTo>
                  <a:cubicBezTo>
                    <a:pt x="49932" y="2608"/>
                    <a:pt x="52348" y="2608"/>
                    <a:pt x="53154" y="1739"/>
                  </a:cubicBezTo>
                  <a:cubicBezTo>
                    <a:pt x="53154" y="1739"/>
                    <a:pt x="53959" y="1739"/>
                    <a:pt x="53959" y="1739"/>
                  </a:cubicBezTo>
                  <a:close/>
                  <a:moveTo>
                    <a:pt x="62013" y="12173"/>
                  </a:moveTo>
                  <a:cubicBezTo>
                    <a:pt x="61208" y="11304"/>
                    <a:pt x="61208" y="11304"/>
                    <a:pt x="61208" y="11304"/>
                  </a:cubicBezTo>
                  <a:cubicBezTo>
                    <a:pt x="62818" y="9565"/>
                    <a:pt x="62818" y="6956"/>
                    <a:pt x="62013" y="5217"/>
                  </a:cubicBezTo>
                  <a:cubicBezTo>
                    <a:pt x="60402" y="2608"/>
                    <a:pt x="58791" y="869"/>
                    <a:pt x="57986" y="1739"/>
                  </a:cubicBezTo>
                  <a:cubicBezTo>
                    <a:pt x="58791" y="4347"/>
                    <a:pt x="61208" y="9565"/>
                    <a:pt x="58791" y="13043"/>
                  </a:cubicBezTo>
                  <a:cubicBezTo>
                    <a:pt x="57986" y="13913"/>
                    <a:pt x="56375" y="14782"/>
                    <a:pt x="53959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2348" y="10434"/>
                    <a:pt x="53154" y="8695"/>
                    <a:pt x="54765" y="6956"/>
                  </a:cubicBezTo>
                  <a:cubicBezTo>
                    <a:pt x="54765" y="6956"/>
                    <a:pt x="54765" y="6086"/>
                    <a:pt x="55570" y="6086"/>
                  </a:cubicBezTo>
                  <a:cubicBezTo>
                    <a:pt x="55570" y="5217"/>
                    <a:pt x="54765" y="5217"/>
                    <a:pt x="54765" y="5217"/>
                  </a:cubicBezTo>
                  <a:cubicBezTo>
                    <a:pt x="53959" y="5217"/>
                    <a:pt x="53154" y="6086"/>
                    <a:pt x="52348" y="6956"/>
                  </a:cubicBezTo>
                  <a:cubicBezTo>
                    <a:pt x="51543" y="8695"/>
                    <a:pt x="50738" y="9565"/>
                    <a:pt x="49127" y="10434"/>
                  </a:cubicBezTo>
                  <a:cubicBezTo>
                    <a:pt x="49127" y="10434"/>
                    <a:pt x="49127" y="10434"/>
                    <a:pt x="49127" y="10434"/>
                  </a:cubicBezTo>
                  <a:cubicBezTo>
                    <a:pt x="49127" y="12173"/>
                    <a:pt x="49932" y="14782"/>
                    <a:pt x="48322" y="15652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2684" y="15652"/>
                    <a:pt x="37046" y="14782"/>
                    <a:pt x="31409" y="13913"/>
                  </a:cubicBezTo>
                  <a:cubicBezTo>
                    <a:pt x="25771" y="13043"/>
                    <a:pt x="20939" y="12173"/>
                    <a:pt x="16107" y="12173"/>
                  </a:cubicBezTo>
                  <a:cubicBezTo>
                    <a:pt x="16107" y="12173"/>
                    <a:pt x="16107" y="12173"/>
                    <a:pt x="16107" y="12173"/>
                  </a:cubicBezTo>
                  <a:cubicBezTo>
                    <a:pt x="12080" y="12173"/>
                    <a:pt x="8859" y="13043"/>
                    <a:pt x="5637" y="14782"/>
                  </a:cubicBezTo>
                  <a:cubicBezTo>
                    <a:pt x="7248" y="13913"/>
                    <a:pt x="8859" y="13913"/>
                    <a:pt x="10469" y="13913"/>
                  </a:cubicBezTo>
                  <a:cubicBezTo>
                    <a:pt x="14496" y="13913"/>
                    <a:pt x="19328" y="15652"/>
                    <a:pt x="23355" y="16521"/>
                  </a:cubicBezTo>
                  <a:cubicBezTo>
                    <a:pt x="24966" y="16521"/>
                    <a:pt x="24966" y="16521"/>
                    <a:pt x="24966" y="16521"/>
                  </a:cubicBezTo>
                  <a:cubicBezTo>
                    <a:pt x="27382" y="15652"/>
                    <a:pt x="29798" y="14782"/>
                    <a:pt x="32214" y="14782"/>
                  </a:cubicBezTo>
                  <a:cubicBezTo>
                    <a:pt x="32214" y="14782"/>
                    <a:pt x="32214" y="14782"/>
                    <a:pt x="32214" y="14782"/>
                  </a:cubicBezTo>
                  <a:cubicBezTo>
                    <a:pt x="36241" y="14782"/>
                    <a:pt x="39463" y="15652"/>
                    <a:pt x="43489" y="16521"/>
                  </a:cubicBezTo>
                  <a:cubicBezTo>
                    <a:pt x="44295" y="16521"/>
                    <a:pt x="45906" y="17391"/>
                    <a:pt x="46711" y="17391"/>
                  </a:cubicBezTo>
                  <a:cubicBezTo>
                    <a:pt x="48322" y="17391"/>
                    <a:pt x="48322" y="17391"/>
                    <a:pt x="48322" y="17391"/>
                  </a:cubicBezTo>
                  <a:cubicBezTo>
                    <a:pt x="47516" y="18260"/>
                    <a:pt x="47516" y="18260"/>
                    <a:pt x="47516" y="18260"/>
                  </a:cubicBezTo>
                  <a:cubicBezTo>
                    <a:pt x="45100" y="20000"/>
                    <a:pt x="42684" y="20869"/>
                    <a:pt x="40268" y="20869"/>
                  </a:cubicBezTo>
                  <a:cubicBezTo>
                    <a:pt x="37852" y="20869"/>
                    <a:pt x="34630" y="20000"/>
                    <a:pt x="32214" y="19130"/>
                  </a:cubicBezTo>
                  <a:cubicBezTo>
                    <a:pt x="29798" y="18260"/>
                    <a:pt x="27382" y="17391"/>
                    <a:pt x="24966" y="17391"/>
                  </a:cubicBezTo>
                  <a:cubicBezTo>
                    <a:pt x="24161" y="17391"/>
                    <a:pt x="24161" y="17391"/>
                    <a:pt x="24161" y="17391"/>
                  </a:cubicBezTo>
                  <a:cubicBezTo>
                    <a:pt x="24161" y="17391"/>
                    <a:pt x="24966" y="17391"/>
                    <a:pt x="24966" y="17391"/>
                  </a:cubicBezTo>
                  <a:cubicBezTo>
                    <a:pt x="28993" y="19130"/>
                    <a:pt x="33020" y="20869"/>
                    <a:pt x="37046" y="20869"/>
                  </a:cubicBezTo>
                  <a:cubicBezTo>
                    <a:pt x="37852" y="20869"/>
                    <a:pt x="38657" y="20869"/>
                    <a:pt x="39463" y="20869"/>
                  </a:cubicBezTo>
                  <a:cubicBezTo>
                    <a:pt x="49127" y="20869"/>
                    <a:pt x="57986" y="17391"/>
                    <a:pt x="66040" y="13913"/>
                  </a:cubicBezTo>
                  <a:cubicBezTo>
                    <a:pt x="67651" y="13913"/>
                    <a:pt x="69261" y="13043"/>
                    <a:pt x="70872" y="12173"/>
                  </a:cubicBezTo>
                  <a:cubicBezTo>
                    <a:pt x="70872" y="12173"/>
                    <a:pt x="70872" y="12173"/>
                    <a:pt x="70872" y="12173"/>
                  </a:cubicBezTo>
                  <a:cubicBezTo>
                    <a:pt x="70067" y="11304"/>
                    <a:pt x="70067" y="10434"/>
                    <a:pt x="70067" y="10434"/>
                  </a:cubicBezTo>
                  <a:cubicBezTo>
                    <a:pt x="70872" y="8695"/>
                    <a:pt x="73288" y="7826"/>
                    <a:pt x="75704" y="6086"/>
                  </a:cubicBezTo>
                  <a:cubicBezTo>
                    <a:pt x="78120" y="6086"/>
                    <a:pt x="79731" y="5217"/>
                    <a:pt x="80536" y="4347"/>
                  </a:cubicBezTo>
                  <a:cubicBezTo>
                    <a:pt x="81342" y="3478"/>
                    <a:pt x="81342" y="3478"/>
                    <a:pt x="81342" y="3478"/>
                  </a:cubicBezTo>
                  <a:cubicBezTo>
                    <a:pt x="74093" y="5217"/>
                    <a:pt x="67651" y="7826"/>
                    <a:pt x="62013" y="12173"/>
                  </a:cubicBezTo>
                  <a:close/>
                  <a:moveTo>
                    <a:pt x="101476" y="85217"/>
                  </a:moveTo>
                  <a:cubicBezTo>
                    <a:pt x="101476" y="85217"/>
                    <a:pt x="100671" y="85217"/>
                    <a:pt x="100671" y="85217"/>
                  </a:cubicBezTo>
                  <a:cubicBezTo>
                    <a:pt x="99865" y="85217"/>
                    <a:pt x="99865" y="85217"/>
                    <a:pt x="99865" y="85217"/>
                  </a:cubicBezTo>
                  <a:cubicBezTo>
                    <a:pt x="99865" y="84347"/>
                    <a:pt x="99865" y="84347"/>
                    <a:pt x="99865" y="84347"/>
                  </a:cubicBezTo>
                  <a:cubicBezTo>
                    <a:pt x="99060" y="73913"/>
                    <a:pt x="103892" y="64347"/>
                    <a:pt x="108724" y="55652"/>
                  </a:cubicBezTo>
                  <a:cubicBezTo>
                    <a:pt x="113557" y="46956"/>
                    <a:pt x="118389" y="39130"/>
                    <a:pt x="117583" y="29565"/>
                  </a:cubicBezTo>
                  <a:cubicBezTo>
                    <a:pt x="115973" y="13043"/>
                    <a:pt x="104697" y="3478"/>
                    <a:pt x="88590" y="3478"/>
                  </a:cubicBezTo>
                  <a:cubicBezTo>
                    <a:pt x="86174" y="3478"/>
                    <a:pt x="83758" y="3478"/>
                    <a:pt x="81342" y="3478"/>
                  </a:cubicBezTo>
                  <a:cubicBezTo>
                    <a:pt x="82147" y="4347"/>
                    <a:pt x="82147" y="4347"/>
                    <a:pt x="82147" y="4347"/>
                  </a:cubicBezTo>
                  <a:cubicBezTo>
                    <a:pt x="82147" y="5217"/>
                    <a:pt x="82147" y="5217"/>
                    <a:pt x="82147" y="6086"/>
                  </a:cubicBezTo>
                  <a:cubicBezTo>
                    <a:pt x="81342" y="7826"/>
                    <a:pt x="79731" y="8695"/>
                    <a:pt x="77315" y="9565"/>
                  </a:cubicBezTo>
                  <a:cubicBezTo>
                    <a:pt x="74899" y="9565"/>
                    <a:pt x="72483" y="10434"/>
                    <a:pt x="71677" y="12173"/>
                  </a:cubicBezTo>
                  <a:cubicBezTo>
                    <a:pt x="78120" y="9565"/>
                    <a:pt x="85369" y="6956"/>
                    <a:pt x="92617" y="6956"/>
                  </a:cubicBezTo>
                  <a:cubicBezTo>
                    <a:pt x="97449" y="6956"/>
                    <a:pt x="102281" y="7826"/>
                    <a:pt x="106308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16778" y="23478"/>
                    <a:pt x="110335" y="34782"/>
                    <a:pt x="104697" y="45217"/>
                  </a:cubicBezTo>
                  <a:cubicBezTo>
                    <a:pt x="101476" y="50434"/>
                    <a:pt x="99060" y="55652"/>
                    <a:pt x="98255" y="61739"/>
                  </a:cubicBezTo>
                  <a:cubicBezTo>
                    <a:pt x="96644" y="66086"/>
                    <a:pt x="97449" y="69565"/>
                    <a:pt x="97449" y="73043"/>
                  </a:cubicBezTo>
                  <a:cubicBezTo>
                    <a:pt x="98255" y="62608"/>
                    <a:pt x="101476" y="54782"/>
                    <a:pt x="105503" y="47826"/>
                  </a:cubicBezTo>
                  <a:cubicBezTo>
                    <a:pt x="108724" y="40869"/>
                    <a:pt x="111946" y="33913"/>
                    <a:pt x="112751" y="24347"/>
                  </a:cubicBezTo>
                  <a:cubicBezTo>
                    <a:pt x="111946" y="23478"/>
                    <a:pt x="111140" y="21739"/>
                    <a:pt x="111946" y="20869"/>
                  </a:cubicBezTo>
                  <a:cubicBezTo>
                    <a:pt x="111946" y="20869"/>
                    <a:pt x="111946" y="20869"/>
                    <a:pt x="112751" y="20869"/>
                  </a:cubicBezTo>
                  <a:cubicBezTo>
                    <a:pt x="112751" y="20869"/>
                    <a:pt x="112751" y="20869"/>
                    <a:pt x="112751" y="20869"/>
                  </a:cubicBezTo>
                  <a:cubicBezTo>
                    <a:pt x="113557" y="20869"/>
                    <a:pt x="114362" y="20869"/>
                    <a:pt x="115167" y="22608"/>
                  </a:cubicBezTo>
                  <a:cubicBezTo>
                    <a:pt x="115167" y="22608"/>
                    <a:pt x="115167" y="22608"/>
                    <a:pt x="115167" y="22608"/>
                  </a:cubicBezTo>
                  <a:cubicBezTo>
                    <a:pt x="116778" y="37391"/>
                    <a:pt x="111946" y="47826"/>
                    <a:pt x="107114" y="57391"/>
                  </a:cubicBezTo>
                  <a:cubicBezTo>
                    <a:pt x="103892" y="63478"/>
                    <a:pt x="100671" y="70434"/>
                    <a:pt x="99060" y="77391"/>
                  </a:cubicBezTo>
                  <a:cubicBezTo>
                    <a:pt x="99060" y="78260"/>
                    <a:pt x="99060" y="78260"/>
                    <a:pt x="99060" y="78260"/>
                  </a:cubicBezTo>
                  <a:cubicBezTo>
                    <a:pt x="99060" y="81739"/>
                    <a:pt x="99865" y="84347"/>
                    <a:pt x="99865" y="88695"/>
                  </a:cubicBezTo>
                  <a:cubicBezTo>
                    <a:pt x="100671" y="91304"/>
                    <a:pt x="100671" y="93913"/>
                    <a:pt x="100671" y="97391"/>
                  </a:cubicBezTo>
                  <a:cubicBezTo>
                    <a:pt x="100671" y="107826"/>
                    <a:pt x="100671" y="117391"/>
                    <a:pt x="108724" y="119130"/>
                  </a:cubicBezTo>
                  <a:cubicBezTo>
                    <a:pt x="103892" y="115652"/>
                    <a:pt x="103892" y="107826"/>
                    <a:pt x="103892" y="100000"/>
                  </a:cubicBezTo>
                  <a:cubicBezTo>
                    <a:pt x="103892" y="97391"/>
                    <a:pt x="103892" y="97391"/>
                    <a:pt x="103892" y="97391"/>
                  </a:cubicBezTo>
                  <a:cubicBezTo>
                    <a:pt x="104697" y="97391"/>
                    <a:pt x="104697" y="97391"/>
                    <a:pt x="104697" y="97391"/>
                  </a:cubicBezTo>
                  <a:cubicBezTo>
                    <a:pt x="107114" y="100000"/>
                    <a:pt x="110335" y="100869"/>
                    <a:pt x="113557" y="100869"/>
                  </a:cubicBezTo>
                  <a:cubicBezTo>
                    <a:pt x="115167" y="100869"/>
                    <a:pt x="116778" y="100000"/>
                    <a:pt x="118389" y="99130"/>
                  </a:cubicBezTo>
                  <a:cubicBezTo>
                    <a:pt x="118389" y="97391"/>
                    <a:pt x="118389" y="94782"/>
                    <a:pt x="118389" y="92173"/>
                  </a:cubicBezTo>
                  <a:cubicBezTo>
                    <a:pt x="118389" y="89565"/>
                    <a:pt x="118389" y="86956"/>
                    <a:pt x="118389" y="85217"/>
                  </a:cubicBezTo>
                  <a:cubicBezTo>
                    <a:pt x="118389" y="85217"/>
                    <a:pt x="118389" y="85217"/>
                    <a:pt x="118389" y="85217"/>
                  </a:cubicBezTo>
                  <a:cubicBezTo>
                    <a:pt x="117583" y="86086"/>
                    <a:pt x="116778" y="86086"/>
                    <a:pt x="115973" y="86086"/>
                  </a:cubicBezTo>
                  <a:cubicBezTo>
                    <a:pt x="115167" y="86086"/>
                    <a:pt x="114362" y="86086"/>
                    <a:pt x="113557" y="86086"/>
                  </a:cubicBezTo>
                  <a:cubicBezTo>
                    <a:pt x="111140" y="85217"/>
                    <a:pt x="109530" y="84347"/>
                    <a:pt x="107919" y="85217"/>
                  </a:cubicBezTo>
                  <a:cubicBezTo>
                    <a:pt x="105503" y="86086"/>
                    <a:pt x="105503" y="86086"/>
                    <a:pt x="105503" y="86086"/>
                  </a:cubicBezTo>
                  <a:cubicBezTo>
                    <a:pt x="107114" y="84347"/>
                    <a:pt x="107114" y="84347"/>
                    <a:pt x="107114" y="84347"/>
                  </a:cubicBezTo>
                  <a:cubicBezTo>
                    <a:pt x="110335" y="80869"/>
                    <a:pt x="114362" y="80869"/>
                    <a:pt x="118389" y="84347"/>
                  </a:cubicBezTo>
                  <a:cubicBezTo>
                    <a:pt x="118389" y="84347"/>
                    <a:pt x="118389" y="84347"/>
                    <a:pt x="118389" y="84347"/>
                  </a:cubicBezTo>
                  <a:cubicBezTo>
                    <a:pt x="118389" y="83478"/>
                    <a:pt x="117583" y="82608"/>
                    <a:pt x="117583" y="81739"/>
                  </a:cubicBezTo>
                  <a:cubicBezTo>
                    <a:pt x="116778" y="80869"/>
                    <a:pt x="115167" y="80869"/>
                    <a:pt x="114362" y="80869"/>
                  </a:cubicBezTo>
                  <a:cubicBezTo>
                    <a:pt x="111946" y="80869"/>
                    <a:pt x="109530" y="81739"/>
                    <a:pt x="107114" y="83478"/>
                  </a:cubicBezTo>
                  <a:cubicBezTo>
                    <a:pt x="104697" y="84347"/>
                    <a:pt x="103087" y="85217"/>
                    <a:pt x="101476" y="85217"/>
                  </a:cubicBezTo>
                  <a:close/>
                  <a:moveTo>
                    <a:pt x="70872" y="10434"/>
                  </a:moveTo>
                  <a:cubicBezTo>
                    <a:pt x="72483" y="9565"/>
                    <a:pt x="74899" y="8695"/>
                    <a:pt x="76510" y="7826"/>
                  </a:cubicBezTo>
                  <a:cubicBezTo>
                    <a:pt x="78926" y="6956"/>
                    <a:pt x="80536" y="6956"/>
                    <a:pt x="81342" y="6086"/>
                  </a:cubicBezTo>
                  <a:cubicBezTo>
                    <a:pt x="81342" y="6086"/>
                    <a:pt x="81342" y="5217"/>
                    <a:pt x="81342" y="5217"/>
                  </a:cubicBezTo>
                  <a:cubicBezTo>
                    <a:pt x="79731" y="6086"/>
                    <a:pt x="78120" y="6956"/>
                    <a:pt x="76510" y="7826"/>
                  </a:cubicBezTo>
                  <a:cubicBezTo>
                    <a:pt x="74093" y="8695"/>
                    <a:pt x="71677" y="9565"/>
                    <a:pt x="70872" y="10434"/>
                  </a:cubicBezTo>
                  <a:close/>
                  <a:moveTo>
                    <a:pt x="45100" y="18260"/>
                  </a:moveTo>
                  <a:cubicBezTo>
                    <a:pt x="44295" y="18260"/>
                    <a:pt x="43489" y="18260"/>
                    <a:pt x="42684" y="17391"/>
                  </a:cubicBezTo>
                  <a:cubicBezTo>
                    <a:pt x="39463" y="16521"/>
                    <a:pt x="36241" y="16521"/>
                    <a:pt x="32214" y="16521"/>
                  </a:cubicBezTo>
                  <a:cubicBezTo>
                    <a:pt x="31409" y="16521"/>
                    <a:pt x="29798" y="16521"/>
                    <a:pt x="28187" y="16521"/>
                  </a:cubicBezTo>
                  <a:cubicBezTo>
                    <a:pt x="29798" y="17391"/>
                    <a:pt x="30604" y="17391"/>
                    <a:pt x="32214" y="17391"/>
                  </a:cubicBezTo>
                  <a:cubicBezTo>
                    <a:pt x="35436" y="18260"/>
                    <a:pt x="37852" y="19130"/>
                    <a:pt x="40268" y="19130"/>
                  </a:cubicBezTo>
                  <a:cubicBezTo>
                    <a:pt x="41879" y="19130"/>
                    <a:pt x="43489" y="19130"/>
                    <a:pt x="45100" y="18260"/>
                  </a:cubicBezTo>
                  <a:close/>
                  <a:moveTo>
                    <a:pt x="113557" y="23478"/>
                  </a:moveTo>
                  <a:cubicBezTo>
                    <a:pt x="113557" y="22608"/>
                    <a:pt x="113557" y="22608"/>
                    <a:pt x="112751" y="21739"/>
                  </a:cubicBezTo>
                  <a:cubicBezTo>
                    <a:pt x="113557" y="22608"/>
                    <a:pt x="113557" y="23478"/>
                    <a:pt x="113557" y="23478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34782"/>
                    <a:pt x="109530" y="41739"/>
                    <a:pt x="106308" y="48695"/>
                  </a:cubicBezTo>
                  <a:cubicBezTo>
                    <a:pt x="103087" y="55652"/>
                    <a:pt x="99060" y="62608"/>
                    <a:pt x="99060" y="73043"/>
                  </a:cubicBezTo>
                  <a:cubicBezTo>
                    <a:pt x="100671" y="66956"/>
                    <a:pt x="103087" y="61739"/>
                    <a:pt x="105503" y="57391"/>
                  </a:cubicBezTo>
                  <a:cubicBezTo>
                    <a:pt x="111140" y="46956"/>
                    <a:pt x="115973" y="37391"/>
                    <a:pt x="113557" y="23478"/>
                  </a:cubicBezTo>
                  <a:close/>
                  <a:moveTo>
                    <a:pt x="116778" y="85217"/>
                  </a:moveTo>
                  <a:cubicBezTo>
                    <a:pt x="114362" y="82608"/>
                    <a:pt x="111946" y="82608"/>
                    <a:pt x="109530" y="83478"/>
                  </a:cubicBezTo>
                  <a:cubicBezTo>
                    <a:pt x="111140" y="83478"/>
                    <a:pt x="112751" y="84347"/>
                    <a:pt x="113557" y="84347"/>
                  </a:cubicBezTo>
                  <a:cubicBezTo>
                    <a:pt x="115167" y="85217"/>
                    <a:pt x="115973" y="85217"/>
                    <a:pt x="116778" y="85217"/>
                  </a:cubicBezTo>
                  <a:close/>
                  <a:moveTo>
                    <a:pt x="106308" y="86956"/>
                  </a:moveTo>
                  <a:cubicBezTo>
                    <a:pt x="114362" y="86956"/>
                    <a:pt x="114362" y="86956"/>
                    <a:pt x="114362" y="86956"/>
                  </a:cubicBezTo>
                  <a:cubicBezTo>
                    <a:pt x="115167" y="86956"/>
                    <a:pt x="115167" y="86956"/>
                    <a:pt x="115167" y="86956"/>
                  </a:cubicBezTo>
                  <a:cubicBezTo>
                    <a:pt x="117583" y="88695"/>
                    <a:pt x="117583" y="93913"/>
                    <a:pt x="117583" y="98260"/>
                  </a:cubicBezTo>
                  <a:cubicBezTo>
                    <a:pt x="117583" y="99130"/>
                    <a:pt x="117583" y="99130"/>
                    <a:pt x="117583" y="99130"/>
                  </a:cubicBezTo>
                  <a:cubicBezTo>
                    <a:pt x="116778" y="99130"/>
                    <a:pt x="116778" y="99130"/>
                    <a:pt x="116778" y="99130"/>
                  </a:cubicBezTo>
                  <a:cubicBezTo>
                    <a:pt x="111140" y="100000"/>
                    <a:pt x="106308" y="97391"/>
                    <a:pt x="104697" y="93913"/>
                  </a:cubicBezTo>
                  <a:cubicBezTo>
                    <a:pt x="103892" y="91304"/>
                    <a:pt x="103892" y="88695"/>
                    <a:pt x="106308" y="86956"/>
                  </a:cubicBezTo>
                  <a:close/>
                  <a:moveTo>
                    <a:pt x="114362" y="87826"/>
                  </a:moveTo>
                  <a:cubicBezTo>
                    <a:pt x="107114" y="87826"/>
                    <a:pt x="107114" y="87826"/>
                    <a:pt x="107114" y="87826"/>
                  </a:cubicBezTo>
                  <a:cubicBezTo>
                    <a:pt x="105503" y="89565"/>
                    <a:pt x="104697" y="91304"/>
                    <a:pt x="105503" y="93043"/>
                  </a:cubicBezTo>
                  <a:cubicBezTo>
                    <a:pt x="107114" y="96521"/>
                    <a:pt x="111140" y="98260"/>
                    <a:pt x="115973" y="97391"/>
                  </a:cubicBezTo>
                  <a:cubicBezTo>
                    <a:pt x="116778" y="92173"/>
                    <a:pt x="115973" y="89565"/>
                    <a:pt x="114362" y="8782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" name="Shape 164"/>
            <p:cNvSpPr/>
            <p:nvPr/>
          </p:nvSpPr>
          <p:spPr>
            <a:xfrm>
              <a:off x="4205288" y="5753100"/>
              <a:ext cx="303213" cy="344488"/>
            </a:xfrm>
            <a:custGeom>
              <a:pathLst>
                <a:path extrusionOk="0" h="120000" w="120000">
                  <a:moveTo>
                    <a:pt x="41777" y="104313"/>
                  </a:moveTo>
                  <a:cubicBezTo>
                    <a:pt x="55111" y="104313"/>
                    <a:pt x="67555" y="93333"/>
                    <a:pt x="80888" y="89411"/>
                  </a:cubicBezTo>
                  <a:cubicBezTo>
                    <a:pt x="72888" y="94117"/>
                    <a:pt x="56000" y="105098"/>
                    <a:pt x="41777" y="108235"/>
                  </a:cubicBezTo>
                  <a:cubicBezTo>
                    <a:pt x="24888" y="112156"/>
                    <a:pt x="0" y="112941"/>
                    <a:pt x="0" y="97254"/>
                  </a:cubicBezTo>
                  <a:cubicBezTo>
                    <a:pt x="5333" y="96470"/>
                    <a:pt x="888" y="103529"/>
                    <a:pt x="3555" y="104313"/>
                  </a:cubicBezTo>
                  <a:cubicBezTo>
                    <a:pt x="33777" y="116078"/>
                    <a:pt x="57777" y="88627"/>
                    <a:pt x="86222" y="85490"/>
                  </a:cubicBezTo>
                  <a:cubicBezTo>
                    <a:pt x="87111" y="81568"/>
                    <a:pt x="88888" y="78431"/>
                    <a:pt x="88888" y="73725"/>
                  </a:cubicBezTo>
                  <a:cubicBezTo>
                    <a:pt x="96888" y="66666"/>
                    <a:pt x="116444" y="36078"/>
                    <a:pt x="111111" y="17254"/>
                  </a:cubicBezTo>
                  <a:cubicBezTo>
                    <a:pt x="109333" y="9411"/>
                    <a:pt x="96888" y="0"/>
                    <a:pt x="89777" y="11764"/>
                  </a:cubicBezTo>
                  <a:cubicBezTo>
                    <a:pt x="86222" y="7058"/>
                    <a:pt x="95111" y="3137"/>
                    <a:pt x="101333" y="3921"/>
                  </a:cubicBezTo>
                  <a:cubicBezTo>
                    <a:pt x="111111" y="4705"/>
                    <a:pt x="116444" y="14117"/>
                    <a:pt x="117333" y="23529"/>
                  </a:cubicBezTo>
                  <a:cubicBezTo>
                    <a:pt x="120000" y="43921"/>
                    <a:pt x="98666" y="70588"/>
                    <a:pt x="95111" y="83137"/>
                  </a:cubicBezTo>
                  <a:cubicBezTo>
                    <a:pt x="118222" y="82352"/>
                    <a:pt x="112000" y="120000"/>
                    <a:pt x="88888" y="107450"/>
                  </a:cubicBezTo>
                  <a:cubicBezTo>
                    <a:pt x="86222" y="101960"/>
                    <a:pt x="87111" y="94117"/>
                    <a:pt x="84444" y="88627"/>
                  </a:cubicBezTo>
                  <a:cubicBezTo>
                    <a:pt x="69333" y="88627"/>
                    <a:pt x="56000" y="99607"/>
                    <a:pt x="41777" y="104313"/>
                  </a:cubicBezTo>
                  <a:close/>
                  <a:moveTo>
                    <a:pt x="90666" y="83921"/>
                  </a:moveTo>
                  <a:cubicBezTo>
                    <a:pt x="99555" y="65882"/>
                    <a:pt x="115555" y="49411"/>
                    <a:pt x="113777" y="28235"/>
                  </a:cubicBezTo>
                  <a:cubicBezTo>
                    <a:pt x="112000" y="50980"/>
                    <a:pt x="93333" y="65098"/>
                    <a:pt x="90666" y="83921"/>
                  </a:cubicBezTo>
                  <a:close/>
                  <a:moveTo>
                    <a:pt x="101333" y="86274"/>
                  </a:moveTo>
                  <a:cubicBezTo>
                    <a:pt x="104000" y="92549"/>
                    <a:pt x="107555" y="94901"/>
                    <a:pt x="104888" y="100392"/>
                  </a:cubicBezTo>
                  <a:cubicBezTo>
                    <a:pt x="113777" y="98039"/>
                    <a:pt x="105777" y="87843"/>
                    <a:pt x="101333" y="86274"/>
                  </a:cubicBezTo>
                  <a:close/>
                  <a:moveTo>
                    <a:pt x="92444" y="86274"/>
                  </a:moveTo>
                  <a:cubicBezTo>
                    <a:pt x="88888" y="89411"/>
                    <a:pt x="88888" y="98039"/>
                    <a:pt x="90666" y="102745"/>
                  </a:cubicBezTo>
                  <a:cubicBezTo>
                    <a:pt x="96000" y="103529"/>
                    <a:pt x="97777" y="105882"/>
                    <a:pt x="102222" y="104313"/>
                  </a:cubicBezTo>
                  <a:cubicBezTo>
                    <a:pt x="106666" y="94901"/>
                    <a:pt x="101333" y="87058"/>
                    <a:pt x="92444" y="8627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4202113" y="5762625"/>
              <a:ext cx="306388" cy="311150"/>
            </a:xfrm>
            <a:custGeom>
              <a:pathLst>
                <a:path extrusionOk="0" h="120000" w="120000">
                  <a:moveTo>
                    <a:pt x="22941" y="120000"/>
                  </a:moveTo>
                  <a:cubicBezTo>
                    <a:pt x="14117" y="120000"/>
                    <a:pt x="7941" y="118260"/>
                    <a:pt x="4411" y="113913"/>
                  </a:cubicBezTo>
                  <a:cubicBezTo>
                    <a:pt x="1764" y="112173"/>
                    <a:pt x="0" y="108695"/>
                    <a:pt x="0" y="104347"/>
                  </a:cubicBezTo>
                  <a:cubicBezTo>
                    <a:pt x="0" y="104347"/>
                    <a:pt x="0" y="104347"/>
                    <a:pt x="0" y="104347"/>
                  </a:cubicBezTo>
                  <a:cubicBezTo>
                    <a:pt x="882" y="103478"/>
                    <a:pt x="882" y="103478"/>
                    <a:pt x="882" y="103478"/>
                  </a:cubicBezTo>
                  <a:cubicBezTo>
                    <a:pt x="1764" y="103478"/>
                    <a:pt x="2647" y="103478"/>
                    <a:pt x="3529" y="104347"/>
                  </a:cubicBezTo>
                  <a:cubicBezTo>
                    <a:pt x="4411" y="105217"/>
                    <a:pt x="4411" y="106956"/>
                    <a:pt x="4411" y="107826"/>
                  </a:cubicBezTo>
                  <a:cubicBezTo>
                    <a:pt x="4411" y="109565"/>
                    <a:pt x="4411" y="111304"/>
                    <a:pt x="5294" y="111304"/>
                  </a:cubicBezTo>
                  <a:cubicBezTo>
                    <a:pt x="9705" y="113913"/>
                    <a:pt x="15000" y="114782"/>
                    <a:pt x="20294" y="114782"/>
                  </a:cubicBezTo>
                  <a:cubicBezTo>
                    <a:pt x="32647" y="114782"/>
                    <a:pt x="43235" y="108695"/>
                    <a:pt x="55588" y="102608"/>
                  </a:cubicBezTo>
                  <a:cubicBezTo>
                    <a:pt x="65294" y="97391"/>
                    <a:pt x="75000" y="92173"/>
                    <a:pt x="85588" y="90434"/>
                  </a:cubicBezTo>
                  <a:cubicBezTo>
                    <a:pt x="85588" y="90434"/>
                    <a:pt x="85588" y="90434"/>
                    <a:pt x="85588" y="90434"/>
                  </a:cubicBezTo>
                  <a:cubicBezTo>
                    <a:pt x="87352" y="86956"/>
                    <a:pt x="88235" y="83478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96176" y="70434"/>
                    <a:pt x="116470" y="36521"/>
                    <a:pt x="110294" y="15652"/>
                  </a:cubicBezTo>
                  <a:cubicBezTo>
                    <a:pt x="109411" y="10434"/>
                    <a:pt x="103235" y="3478"/>
                    <a:pt x="97941" y="3478"/>
                  </a:cubicBezTo>
                  <a:cubicBezTo>
                    <a:pt x="95294" y="3478"/>
                    <a:pt x="92647" y="6086"/>
                    <a:pt x="90882" y="9565"/>
                  </a:cubicBezTo>
                  <a:cubicBezTo>
                    <a:pt x="90000" y="10434"/>
                    <a:pt x="90000" y="10434"/>
                    <a:pt x="90000" y="10434"/>
                  </a:cubicBezTo>
                  <a:cubicBezTo>
                    <a:pt x="89117" y="9565"/>
                    <a:pt x="89117" y="9565"/>
                    <a:pt x="89117" y="9565"/>
                  </a:cubicBezTo>
                  <a:cubicBezTo>
                    <a:pt x="88235" y="7826"/>
                    <a:pt x="88235" y="6956"/>
                    <a:pt x="89117" y="5217"/>
                  </a:cubicBezTo>
                  <a:cubicBezTo>
                    <a:pt x="90882" y="1739"/>
                    <a:pt x="96176" y="0"/>
                    <a:pt x="100588" y="0"/>
                  </a:cubicBezTo>
                  <a:cubicBezTo>
                    <a:pt x="100588" y="0"/>
                    <a:pt x="100588" y="0"/>
                    <a:pt x="101470" y="0"/>
                  </a:cubicBezTo>
                  <a:cubicBezTo>
                    <a:pt x="112058" y="869"/>
                    <a:pt x="117352" y="12173"/>
                    <a:pt x="118235" y="22608"/>
                  </a:cubicBezTo>
                  <a:cubicBezTo>
                    <a:pt x="120000" y="38260"/>
                    <a:pt x="110294" y="57391"/>
                    <a:pt x="103235" y="72173"/>
                  </a:cubicBezTo>
                  <a:cubicBezTo>
                    <a:pt x="99705" y="78260"/>
                    <a:pt x="97058" y="83478"/>
                    <a:pt x="96176" y="87826"/>
                  </a:cubicBezTo>
                  <a:cubicBezTo>
                    <a:pt x="105882" y="87826"/>
                    <a:pt x="110294" y="95652"/>
                    <a:pt x="110294" y="103478"/>
                  </a:cubicBezTo>
                  <a:cubicBezTo>
                    <a:pt x="110294" y="111304"/>
                    <a:pt x="105882" y="119130"/>
                    <a:pt x="97941" y="119130"/>
                  </a:cubicBezTo>
                  <a:cubicBezTo>
                    <a:pt x="94411" y="119130"/>
                    <a:pt x="91764" y="118260"/>
                    <a:pt x="88235" y="116521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6470" y="113043"/>
                    <a:pt x="86470" y="108695"/>
                    <a:pt x="85588" y="104347"/>
                  </a:cubicBezTo>
                  <a:cubicBezTo>
                    <a:pt x="85588" y="100869"/>
                    <a:pt x="85588" y="98260"/>
                    <a:pt x="84705" y="95652"/>
                  </a:cubicBezTo>
                  <a:cubicBezTo>
                    <a:pt x="83823" y="95652"/>
                    <a:pt x="83823" y="95652"/>
                    <a:pt x="82941" y="95652"/>
                  </a:cubicBezTo>
                  <a:cubicBezTo>
                    <a:pt x="81176" y="96521"/>
                    <a:pt x="81176" y="96521"/>
                    <a:pt x="81176" y="96521"/>
                  </a:cubicBezTo>
                  <a:cubicBezTo>
                    <a:pt x="80294" y="97391"/>
                    <a:pt x="78529" y="98260"/>
                    <a:pt x="76764" y="100000"/>
                  </a:cubicBezTo>
                  <a:cubicBezTo>
                    <a:pt x="67941" y="105217"/>
                    <a:pt x="53823" y="114782"/>
                    <a:pt x="42352" y="117391"/>
                  </a:cubicBezTo>
                  <a:cubicBezTo>
                    <a:pt x="36176" y="119130"/>
                    <a:pt x="29117" y="120000"/>
                    <a:pt x="22941" y="120000"/>
                  </a:cubicBezTo>
                  <a:close/>
                  <a:moveTo>
                    <a:pt x="4411" y="112173"/>
                  </a:moveTo>
                  <a:cubicBezTo>
                    <a:pt x="4411" y="113043"/>
                    <a:pt x="4411" y="113043"/>
                    <a:pt x="5294" y="113043"/>
                  </a:cubicBezTo>
                  <a:cubicBezTo>
                    <a:pt x="8823" y="116521"/>
                    <a:pt x="15000" y="119130"/>
                    <a:pt x="22941" y="119130"/>
                  </a:cubicBezTo>
                  <a:cubicBezTo>
                    <a:pt x="29117" y="119130"/>
                    <a:pt x="36176" y="117391"/>
                    <a:pt x="42352" y="116521"/>
                  </a:cubicBezTo>
                  <a:cubicBezTo>
                    <a:pt x="53823" y="113043"/>
                    <a:pt x="67058" y="104347"/>
                    <a:pt x="75882" y="99130"/>
                  </a:cubicBezTo>
                  <a:cubicBezTo>
                    <a:pt x="72352" y="100000"/>
                    <a:pt x="68823" y="101739"/>
                    <a:pt x="66176" y="103478"/>
                  </a:cubicBezTo>
                  <a:cubicBezTo>
                    <a:pt x="58235" y="107826"/>
                    <a:pt x="50294" y="112173"/>
                    <a:pt x="42352" y="112173"/>
                  </a:cubicBezTo>
                  <a:cubicBezTo>
                    <a:pt x="38823" y="112173"/>
                    <a:pt x="38823" y="112173"/>
                    <a:pt x="38823" y="112173"/>
                  </a:cubicBezTo>
                  <a:cubicBezTo>
                    <a:pt x="42352" y="111304"/>
                    <a:pt x="42352" y="111304"/>
                    <a:pt x="42352" y="111304"/>
                  </a:cubicBezTo>
                  <a:cubicBezTo>
                    <a:pt x="47647" y="109565"/>
                    <a:pt x="52058" y="106956"/>
                    <a:pt x="57352" y="104347"/>
                  </a:cubicBezTo>
                  <a:cubicBezTo>
                    <a:pt x="66176" y="99130"/>
                    <a:pt x="75000" y="93913"/>
                    <a:pt x="84705" y="93913"/>
                  </a:cubicBezTo>
                  <a:cubicBezTo>
                    <a:pt x="84705" y="93913"/>
                    <a:pt x="84705" y="93913"/>
                    <a:pt x="84705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4782"/>
                    <a:pt x="85588" y="94782"/>
                    <a:pt x="85588" y="94782"/>
                  </a:cubicBezTo>
                  <a:cubicBezTo>
                    <a:pt x="86470" y="97391"/>
                    <a:pt x="87352" y="100869"/>
                    <a:pt x="87352" y="104347"/>
                  </a:cubicBezTo>
                  <a:cubicBezTo>
                    <a:pt x="87352" y="107826"/>
                    <a:pt x="88235" y="112173"/>
                    <a:pt x="89117" y="114782"/>
                  </a:cubicBezTo>
                  <a:cubicBezTo>
                    <a:pt x="91764" y="116521"/>
                    <a:pt x="95294" y="117391"/>
                    <a:pt x="97941" y="117391"/>
                  </a:cubicBezTo>
                  <a:cubicBezTo>
                    <a:pt x="104117" y="117391"/>
                    <a:pt x="107647" y="112173"/>
                    <a:pt x="108529" y="106956"/>
                  </a:cubicBezTo>
                  <a:cubicBezTo>
                    <a:pt x="107647" y="107826"/>
                    <a:pt x="106764" y="108695"/>
                    <a:pt x="105000" y="108695"/>
                  </a:cubicBezTo>
                  <a:cubicBezTo>
                    <a:pt x="104117" y="108695"/>
                    <a:pt x="104117" y="108695"/>
                    <a:pt x="104117" y="108695"/>
                  </a:cubicBezTo>
                  <a:cubicBezTo>
                    <a:pt x="104117" y="110434"/>
                    <a:pt x="103235" y="111304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1470" y="113043"/>
                    <a:pt x="100588" y="113043"/>
                    <a:pt x="99705" y="113043"/>
                  </a:cubicBezTo>
                  <a:cubicBezTo>
                    <a:pt x="99705" y="113043"/>
                    <a:pt x="99705" y="113043"/>
                    <a:pt x="99705" y="113043"/>
                  </a:cubicBezTo>
                  <a:cubicBezTo>
                    <a:pt x="97941" y="113043"/>
                    <a:pt x="96176" y="113043"/>
                    <a:pt x="95294" y="112173"/>
                  </a:cubicBezTo>
                  <a:cubicBezTo>
                    <a:pt x="93529" y="112173"/>
                    <a:pt x="92647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88235" y="106086"/>
                    <a:pt x="88235" y="95652"/>
                    <a:pt x="91764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7058" y="92173"/>
                    <a:pt x="100588" y="93913"/>
                    <a:pt x="102352" y="97391"/>
                  </a:cubicBezTo>
                  <a:cubicBezTo>
                    <a:pt x="104117" y="100869"/>
                    <a:pt x="105000" y="104347"/>
                    <a:pt x="104117" y="107826"/>
                  </a:cubicBezTo>
                  <a:cubicBezTo>
                    <a:pt x="104117" y="107826"/>
                    <a:pt x="104117" y="107826"/>
                    <a:pt x="104117" y="107826"/>
                  </a:cubicBezTo>
                  <a:cubicBezTo>
                    <a:pt x="106764" y="103478"/>
                    <a:pt x="105000" y="100869"/>
                    <a:pt x="103235" y="97391"/>
                  </a:cubicBezTo>
                  <a:cubicBezTo>
                    <a:pt x="102352" y="95652"/>
                    <a:pt x="101470" y="94782"/>
                    <a:pt x="100588" y="92173"/>
                  </a:cubicBezTo>
                  <a:cubicBezTo>
                    <a:pt x="100588" y="91304"/>
                    <a:pt x="100588" y="91304"/>
                    <a:pt x="100588" y="91304"/>
                  </a:cubicBezTo>
                  <a:cubicBezTo>
                    <a:pt x="101470" y="91304"/>
                    <a:pt x="101470" y="91304"/>
                    <a:pt x="101470" y="91304"/>
                  </a:cubicBezTo>
                  <a:cubicBezTo>
                    <a:pt x="103235" y="92173"/>
                    <a:pt x="106764" y="94782"/>
                    <a:pt x="108529" y="98260"/>
                  </a:cubicBezTo>
                  <a:cubicBezTo>
                    <a:pt x="106764" y="93043"/>
                    <a:pt x="102352" y="88695"/>
                    <a:pt x="95294" y="88695"/>
                  </a:cubicBezTo>
                  <a:cubicBezTo>
                    <a:pt x="94411" y="88695"/>
                    <a:pt x="94411" y="88695"/>
                    <a:pt x="94411" y="88695"/>
                  </a:cubicBezTo>
                  <a:cubicBezTo>
                    <a:pt x="94411" y="87826"/>
                    <a:pt x="94411" y="87826"/>
                    <a:pt x="94411" y="87826"/>
                  </a:cubicBezTo>
                  <a:cubicBezTo>
                    <a:pt x="95294" y="84347"/>
                    <a:pt x="98823" y="78260"/>
                    <a:pt x="101470" y="71304"/>
                  </a:cubicBezTo>
                  <a:cubicBezTo>
                    <a:pt x="109411" y="56521"/>
                    <a:pt x="118235" y="38260"/>
                    <a:pt x="117352" y="22608"/>
                  </a:cubicBezTo>
                  <a:cubicBezTo>
                    <a:pt x="115588" y="13043"/>
                    <a:pt x="111176" y="2608"/>
                    <a:pt x="101470" y="1739"/>
                  </a:cubicBezTo>
                  <a:cubicBezTo>
                    <a:pt x="97058" y="869"/>
                    <a:pt x="91764" y="3478"/>
                    <a:pt x="90000" y="6086"/>
                  </a:cubicBezTo>
                  <a:cubicBezTo>
                    <a:pt x="90000" y="6086"/>
                    <a:pt x="90000" y="6956"/>
                    <a:pt x="90000" y="7826"/>
                  </a:cubicBezTo>
                  <a:cubicBezTo>
                    <a:pt x="92647" y="3478"/>
                    <a:pt x="96176" y="2608"/>
                    <a:pt x="97941" y="2608"/>
                  </a:cubicBezTo>
                  <a:cubicBezTo>
                    <a:pt x="104117" y="2608"/>
                    <a:pt x="110294" y="9565"/>
                    <a:pt x="112058" y="15652"/>
                  </a:cubicBezTo>
                  <a:cubicBezTo>
                    <a:pt x="117352" y="36521"/>
                    <a:pt x="97058" y="70434"/>
                    <a:pt x="89117" y="79130"/>
                  </a:cubicBezTo>
                  <a:cubicBezTo>
                    <a:pt x="90000" y="83478"/>
                    <a:pt x="88235" y="86956"/>
                    <a:pt x="87352" y="9043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75882" y="93043"/>
                    <a:pt x="66176" y="98260"/>
                    <a:pt x="56470" y="103478"/>
                  </a:cubicBezTo>
                  <a:cubicBezTo>
                    <a:pt x="45000" y="109565"/>
                    <a:pt x="32647" y="115652"/>
                    <a:pt x="20294" y="115652"/>
                  </a:cubicBezTo>
                  <a:cubicBezTo>
                    <a:pt x="15000" y="115652"/>
                    <a:pt x="9705" y="114782"/>
                    <a:pt x="4411" y="112173"/>
                  </a:cubicBezTo>
                  <a:cubicBezTo>
                    <a:pt x="4411" y="112173"/>
                    <a:pt x="4411" y="112173"/>
                    <a:pt x="4411" y="112173"/>
                  </a:cubicBezTo>
                  <a:close/>
                  <a:moveTo>
                    <a:pt x="91764" y="110434"/>
                  </a:moveTo>
                  <a:cubicBezTo>
                    <a:pt x="93529" y="110434"/>
                    <a:pt x="94411" y="110434"/>
                    <a:pt x="95294" y="111304"/>
                  </a:cubicBezTo>
                  <a:cubicBezTo>
                    <a:pt x="97941" y="112173"/>
                    <a:pt x="99705" y="112173"/>
                    <a:pt x="102352" y="111304"/>
                  </a:cubicBezTo>
                  <a:cubicBezTo>
                    <a:pt x="104117" y="106956"/>
                    <a:pt x="104117" y="101739"/>
                    <a:pt x="101470" y="98260"/>
                  </a:cubicBezTo>
                  <a:cubicBezTo>
                    <a:pt x="99705" y="95652"/>
                    <a:pt x="96176" y="93043"/>
                    <a:pt x="92647" y="93043"/>
                  </a:cubicBezTo>
                  <a:cubicBezTo>
                    <a:pt x="90000" y="96521"/>
                    <a:pt x="90000" y="105217"/>
                    <a:pt x="91764" y="110434"/>
                  </a:cubicBezTo>
                  <a:close/>
                  <a:moveTo>
                    <a:pt x="78529" y="95652"/>
                  </a:moveTo>
                  <a:cubicBezTo>
                    <a:pt x="71470" y="97391"/>
                    <a:pt x="64411" y="101739"/>
                    <a:pt x="57352" y="105217"/>
                  </a:cubicBezTo>
                  <a:cubicBezTo>
                    <a:pt x="53823" y="106956"/>
                    <a:pt x="50294" y="108695"/>
                    <a:pt x="46764" y="110434"/>
                  </a:cubicBezTo>
                  <a:cubicBezTo>
                    <a:pt x="52941" y="109565"/>
                    <a:pt x="59117" y="106086"/>
                    <a:pt x="65294" y="102608"/>
                  </a:cubicBezTo>
                  <a:cubicBezTo>
                    <a:pt x="69705" y="100000"/>
                    <a:pt x="74117" y="97391"/>
                    <a:pt x="78529" y="95652"/>
                  </a:cubicBezTo>
                  <a:close/>
                  <a:moveTo>
                    <a:pt x="1764" y="105217"/>
                  </a:moveTo>
                  <a:cubicBezTo>
                    <a:pt x="1764" y="106956"/>
                    <a:pt x="2647" y="108695"/>
                    <a:pt x="3529" y="110434"/>
                  </a:cubicBezTo>
                  <a:cubicBezTo>
                    <a:pt x="2647" y="110434"/>
                    <a:pt x="2647" y="108695"/>
                    <a:pt x="2647" y="107826"/>
                  </a:cubicBezTo>
                  <a:cubicBezTo>
                    <a:pt x="2647" y="106956"/>
                    <a:pt x="3529" y="106086"/>
                    <a:pt x="2647" y="105217"/>
                  </a:cubicBezTo>
                  <a:cubicBezTo>
                    <a:pt x="2647" y="105217"/>
                    <a:pt x="2647" y="105217"/>
                    <a:pt x="1764" y="105217"/>
                  </a:cubicBezTo>
                  <a:close/>
                  <a:moveTo>
                    <a:pt x="102352" y="93913"/>
                  </a:moveTo>
                  <a:cubicBezTo>
                    <a:pt x="103235" y="94782"/>
                    <a:pt x="104117" y="95652"/>
                    <a:pt x="104117" y="96521"/>
                  </a:cubicBezTo>
                  <a:cubicBezTo>
                    <a:pt x="105882" y="100000"/>
                    <a:pt x="107647" y="102608"/>
                    <a:pt x="105882" y="106956"/>
                  </a:cubicBezTo>
                  <a:cubicBezTo>
                    <a:pt x="107647" y="106086"/>
                    <a:pt x="108529" y="105217"/>
                    <a:pt x="108529" y="103478"/>
                  </a:cubicBezTo>
                  <a:cubicBezTo>
                    <a:pt x="108529" y="100000"/>
                    <a:pt x="105000" y="95652"/>
                    <a:pt x="102352" y="93913"/>
                  </a:cubicBezTo>
                  <a:close/>
                  <a:moveTo>
                    <a:pt x="90000" y="93913"/>
                  </a:moveTo>
                  <a:cubicBezTo>
                    <a:pt x="90882" y="89565"/>
                    <a:pt x="90882" y="89565"/>
                    <a:pt x="90882" y="89565"/>
                  </a:cubicBezTo>
                  <a:cubicBezTo>
                    <a:pt x="91764" y="80000"/>
                    <a:pt x="96176" y="71304"/>
                    <a:pt x="100588" y="62608"/>
                  </a:cubicBezTo>
                  <a:cubicBezTo>
                    <a:pt x="106764" y="52173"/>
                    <a:pt x="112058" y="40869"/>
                    <a:pt x="112941" y="27826"/>
                  </a:cubicBezTo>
                  <a:cubicBezTo>
                    <a:pt x="114705" y="27826"/>
                    <a:pt x="114705" y="27826"/>
                    <a:pt x="114705" y="27826"/>
                  </a:cubicBezTo>
                  <a:cubicBezTo>
                    <a:pt x="115588" y="44347"/>
                    <a:pt x="107647" y="59130"/>
                    <a:pt x="100588" y="73043"/>
                  </a:cubicBezTo>
                  <a:cubicBezTo>
                    <a:pt x="97058" y="78260"/>
                    <a:pt x="94411" y="84347"/>
                    <a:pt x="91764" y="89565"/>
                  </a:cubicBezTo>
                  <a:lnTo>
                    <a:pt x="90000" y="93913"/>
                  </a:lnTo>
                  <a:close/>
                  <a:moveTo>
                    <a:pt x="112941" y="38260"/>
                  </a:moveTo>
                  <a:cubicBezTo>
                    <a:pt x="110294" y="46956"/>
                    <a:pt x="105882" y="54782"/>
                    <a:pt x="102352" y="62608"/>
                  </a:cubicBezTo>
                  <a:cubicBezTo>
                    <a:pt x="97941" y="70434"/>
                    <a:pt x="94411" y="77391"/>
                    <a:pt x="92647" y="84347"/>
                  </a:cubicBezTo>
                  <a:cubicBezTo>
                    <a:pt x="95294" y="80000"/>
                    <a:pt x="97058" y="76521"/>
                    <a:pt x="98823" y="72173"/>
                  </a:cubicBezTo>
                  <a:cubicBezTo>
                    <a:pt x="105000" y="61739"/>
                    <a:pt x="111176" y="50434"/>
                    <a:pt x="112941" y="3826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Um espaço reservado vazio para adicionar uma imagem. Clique no espaço reservado e selecione a imagem que você deseja adicionar." id="166" name="Shape 166"/>
          <p:cNvSpPr/>
          <p:nvPr>
            <p:ph idx="3" type="pic"/>
          </p:nvPr>
        </p:nvSpPr>
        <p:spPr>
          <a:xfrm>
            <a:off x="5546780" y="529603"/>
            <a:ext cx="2993366" cy="2305338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grpSp>
        <p:nvGrpSpPr>
          <p:cNvPr id="167" name="Shape 167"/>
          <p:cNvGrpSpPr/>
          <p:nvPr/>
        </p:nvGrpSpPr>
        <p:grpSpPr>
          <a:xfrm>
            <a:off x="5322489" y="3245640"/>
            <a:ext cx="3389607" cy="2710838"/>
            <a:chOff x="895350" y="3313113"/>
            <a:chExt cx="3613151" cy="2790825"/>
          </a:xfrm>
        </p:grpSpPr>
        <p:sp>
          <p:nvSpPr>
            <p:cNvPr id="168" name="Shape 168"/>
            <p:cNvSpPr/>
            <p:nvPr/>
          </p:nvSpPr>
          <p:spPr>
            <a:xfrm>
              <a:off x="963613" y="3725863"/>
              <a:ext cx="11113" cy="1952625"/>
            </a:xfrm>
            <a:custGeom>
              <a:pathLst>
                <a:path extrusionOk="0" h="120000" w="120000">
                  <a:moveTo>
                    <a:pt x="72000" y="0"/>
                  </a:moveTo>
                  <a:cubicBezTo>
                    <a:pt x="96000" y="10092"/>
                    <a:pt x="96000" y="20046"/>
                    <a:pt x="96000" y="30000"/>
                  </a:cubicBezTo>
                  <a:cubicBezTo>
                    <a:pt x="96000" y="34976"/>
                    <a:pt x="72000" y="40092"/>
                    <a:pt x="72000" y="45069"/>
                  </a:cubicBezTo>
                  <a:cubicBezTo>
                    <a:pt x="72000" y="50046"/>
                    <a:pt x="72000" y="55023"/>
                    <a:pt x="96000" y="60000"/>
                  </a:cubicBezTo>
                  <a:cubicBezTo>
                    <a:pt x="96000" y="70092"/>
                    <a:pt x="120000" y="80046"/>
                    <a:pt x="96000" y="90000"/>
                  </a:cubicBezTo>
                  <a:cubicBezTo>
                    <a:pt x="120000" y="94976"/>
                    <a:pt x="96000" y="100092"/>
                    <a:pt x="96000" y="105069"/>
                  </a:cubicBezTo>
                  <a:cubicBezTo>
                    <a:pt x="96000" y="110046"/>
                    <a:pt x="72000" y="115023"/>
                    <a:pt x="72000" y="120000"/>
                  </a:cubicBezTo>
                  <a:cubicBezTo>
                    <a:pt x="48000" y="120000"/>
                    <a:pt x="48000" y="120000"/>
                    <a:pt x="48000" y="120000"/>
                  </a:cubicBezTo>
                  <a:cubicBezTo>
                    <a:pt x="48000" y="115023"/>
                    <a:pt x="24000" y="110046"/>
                    <a:pt x="24000" y="105069"/>
                  </a:cubicBezTo>
                  <a:cubicBezTo>
                    <a:pt x="24000" y="100092"/>
                    <a:pt x="0" y="94976"/>
                    <a:pt x="0" y="90000"/>
                  </a:cubicBezTo>
                  <a:cubicBezTo>
                    <a:pt x="0" y="80046"/>
                    <a:pt x="24000" y="70092"/>
                    <a:pt x="24000" y="60000"/>
                  </a:cubicBezTo>
                  <a:cubicBezTo>
                    <a:pt x="48000" y="55023"/>
                    <a:pt x="48000" y="50046"/>
                    <a:pt x="48000" y="45069"/>
                  </a:cubicBezTo>
                  <a:cubicBezTo>
                    <a:pt x="48000" y="40092"/>
                    <a:pt x="24000" y="34976"/>
                    <a:pt x="24000" y="30000"/>
                  </a:cubicBezTo>
                  <a:cubicBezTo>
                    <a:pt x="0" y="20046"/>
                    <a:pt x="24000" y="10092"/>
                    <a:pt x="48000" y="0"/>
                  </a:cubicBezTo>
                  <a:lnTo>
                    <a:pt x="72000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9" name="Shape 169"/>
            <p:cNvSpPr/>
            <p:nvPr/>
          </p:nvSpPr>
          <p:spPr>
            <a:xfrm>
              <a:off x="1350963" y="6038850"/>
              <a:ext cx="273685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67" y="24000"/>
                    <a:pt x="19934" y="0"/>
                    <a:pt x="30000" y="24000"/>
                  </a:cubicBezTo>
                  <a:cubicBezTo>
                    <a:pt x="34934" y="24000"/>
                    <a:pt x="39967" y="48000"/>
                    <a:pt x="45000" y="48000"/>
                  </a:cubicBezTo>
                  <a:cubicBezTo>
                    <a:pt x="49934" y="48000"/>
                    <a:pt x="54967" y="24000"/>
                    <a:pt x="60000" y="24000"/>
                  </a:cubicBezTo>
                  <a:cubicBezTo>
                    <a:pt x="69967" y="24000"/>
                    <a:pt x="79934" y="0"/>
                    <a:pt x="90000" y="0"/>
                  </a:cubicBezTo>
                  <a:cubicBezTo>
                    <a:pt x="94934" y="0"/>
                    <a:pt x="99967" y="24000"/>
                    <a:pt x="105000" y="24000"/>
                  </a:cubicBezTo>
                  <a:cubicBezTo>
                    <a:pt x="109934" y="24000"/>
                    <a:pt x="114967" y="24000"/>
                    <a:pt x="120000" y="48000"/>
                  </a:cubicBezTo>
                  <a:cubicBezTo>
                    <a:pt x="120000" y="48000"/>
                    <a:pt x="120000" y="48000"/>
                    <a:pt x="120000" y="48000"/>
                  </a:cubicBezTo>
                  <a:cubicBezTo>
                    <a:pt x="114967" y="72000"/>
                    <a:pt x="109934" y="72000"/>
                    <a:pt x="105000" y="96000"/>
                  </a:cubicBezTo>
                  <a:cubicBezTo>
                    <a:pt x="99967" y="96000"/>
                    <a:pt x="94934" y="96000"/>
                    <a:pt x="90000" y="96000"/>
                  </a:cubicBezTo>
                  <a:cubicBezTo>
                    <a:pt x="79934" y="120000"/>
                    <a:pt x="69967" y="96000"/>
                    <a:pt x="60000" y="72000"/>
                  </a:cubicBezTo>
                  <a:cubicBezTo>
                    <a:pt x="54967" y="72000"/>
                    <a:pt x="49934" y="72000"/>
                    <a:pt x="45000" y="72000"/>
                  </a:cubicBezTo>
                  <a:cubicBezTo>
                    <a:pt x="39967" y="72000"/>
                    <a:pt x="34934" y="96000"/>
                    <a:pt x="30000" y="96000"/>
                  </a:cubicBezTo>
                  <a:cubicBezTo>
                    <a:pt x="19934" y="96000"/>
                    <a:pt x="9967" y="96000"/>
                    <a:pt x="0" y="48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0" name="Shape 170"/>
            <p:cNvSpPr/>
            <p:nvPr/>
          </p:nvSpPr>
          <p:spPr>
            <a:xfrm>
              <a:off x="1330325" y="3378200"/>
              <a:ext cx="274320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42" y="24000"/>
                    <a:pt x="19983" y="0"/>
                    <a:pt x="29926" y="24000"/>
                  </a:cubicBezTo>
                  <a:cubicBezTo>
                    <a:pt x="34946" y="24000"/>
                    <a:pt x="39967" y="48000"/>
                    <a:pt x="44987" y="48000"/>
                  </a:cubicBezTo>
                  <a:cubicBezTo>
                    <a:pt x="50008" y="48000"/>
                    <a:pt x="55028" y="24000"/>
                    <a:pt x="59950" y="24000"/>
                  </a:cubicBezTo>
                  <a:cubicBezTo>
                    <a:pt x="69991" y="24000"/>
                    <a:pt x="80032" y="0"/>
                    <a:pt x="89975" y="0"/>
                  </a:cubicBezTo>
                  <a:cubicBezTo>
                    <a:pt x="94995" y="0"/>
                    <a:pt x="100016" y="24000"/>
                    <a:pt x="105036" y="24000"/>
                  </a:cubicBezTo>
                  <a:cubicBezTo>
                    <a:pt x="109958" y="24000"/>
                    <a:pt x="114979" y="24000"/>
                    <a:pt x="120000" y="48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4979" y="72000"/>
                    <a:pt x="109958" y="96000"/>
                    <a:pt x="105036" y="96000"/>
                  </a:cubicBezTo>
                  <a:cubicBezTo>
                    <a:pt x="100016" y="96000"/>
                    <a:pt x="94995" y="96000"/>
                    <a:pt x="89975" y="96000"/>
                  </a:cubicBezTo>
                  <a:cubicBezTo>
                    <a:pt x="80032" y="120000"/>
                    <a:pt x="69991" y="96000"/>
                    <a:pt x="59950" y="72000"/>
                  </a:cubicBezTo>
                  <a:cubicBezTo>
                    <a:pt x="55028" y="72000"/>
                    <a:pt x="50008" y="72000"/>
                    <a:pt x="44987" y="72000"/>
                  </a:cubicBezTo>
                  <a:cubicBezTo>
                    <a:pt x="39967" y="72000"/>
                    <a:pt x="34946" y="96000"/>
                    <a:pt x="29926" y="96000"/>
                  </a:cubicBezTo>
                  <a:cubicBezTo>
                    <a:pt x="19983" y="96000"/>
                    <a:pt x="9942" y="96000"/>
                    <a:pt x="0" y="72000"/>
                  </a:cubicBezTo>
                  <a:lnTo>
                    <a:pt x="0" y="4800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1" name="Shape 171"/>
            <p:cNvSpPr/>
            <p:nvPr/>
          </p:nvSpPr>
          <p:spPr>
            <a:xfrm>
              <a:off x="4443413" y="3759200"/>
              <a:ext cx="9525" cy="1919288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0" y="110011"/>
                    <a:pt x="0" y="100023"/>
                    <a:pt x="0" y="90035"/>
                  </a:cubicBezTo>
                  <a:cubicBezTo>
                    <a:pt x="0" y="84970"/>
                    <a:pt x="30000" y="80046"/>
                    <a:pt x="30000" y="74982"/>
                  </a:cubicBezTo>
                  <a:cubicBezTo>
                    <a:pt x="30000" y="70058"/>
                    <a:pt x="30000" y="64994"/>
                    <a:pt x="30000" y="60070"/>
                  </a:cubicBezTo>
                  <a:cubicBezTo>
                    <a:pt x="0" y="50082"/>
                    <a:pt x="0" y="39953"/>
                    <a:pt x="0" y="29964"/>
                  </a:cubicBezTo>
                  <a:cubicBezTo>
                    <a:pt x="0" y="25041"/>
                    <a:pt x="0" y="19976"/>
                    <a:pt x="0" y="15052"/>
                  </a:cubicBezTo>
                  <a:cubicBezTo>
                    <a:pt x="30000" y="9988"/>
                    <a:pt x="30000" y="5064"/>
                    <a:pt x="60000" y="0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90000" y="5064"/>
                    <a:pt x="90000" y="9988"/>
                    <a:pt x="90000" y="15052"/>
                  </a:cubicBezTo>
                  <a:cubicBezTo>
                    <a:pt x="120000" y="19976"/>
                    <a:pt x="120000" y="25041"/>
                    <a:pt x="120000" y="29964"/>
                  </a:cubicBezTo>
                  <a:cubicBezTo>
                    <a:pt x="120000" y="39953"/>
                    <a:pt x="90000" y="50082"/>
                    <a:pt x="90000" y="60070"/>
                  </a:cubicBezTo>
                  <a:cubicBezTo>
                    <a:pt x="90000" y="64994"/>
                    <a:pt x="60000" y="70058"/>
                    <a:pt x="60000" y="74982"/>
                  </a:cubicBezTo>
                  <a:cubicBezTo>
                    <a:pt x="90000" y="80046"/>
                    <a:pt x="90000" y="84970"/>
                    <a:pt x="90000" y="90035"/>
                  </a:cubicBezTo>
                  <a:cubicBezTo>
                    <a:pt x="120000" y="100023"/>
                    <a:pt x="90000" y="110011"/>
                    <a:pt x="60000" y="12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2" name="Shape 172"/>
            <p:cNvSpPr/>
            <p:nvPr/>
          </p:nvSpPr>
          <p:spPr>
            <a:xfrm>
              <a:off x="903288" y="5772150"/>
              <a:ext cx="341313" cy="331788"/>
            </a:xfrm>
            <a:custGeom>
              <a:pathLst>
                <a:path extrusionOk="0" h="120000" w="120000">
                  <a:moveTo>
                    <a:pt x="100263" y="98918"/>
                  </a:moveTo>
                  <a:cubicBezTo>
                    <a:pt x="90789" y="95675"/>
                    <a:pt x="78157" y="111081"/>
                    <a:pt x="66315" y="108648"/>
                  </a:cubicBezTo>
                  <a:cubicBezTo>
                    <a:pt x="72631" y="115135"/>
                    <a:pt x="83684" y="105405"/>
                    <a:pt x="88421" y="106216"/>
                  </a:cubicBezTo>
                  <a:cubicBezTo>
                    <a:pt x="75000" y="119189"/>
                    <a:pt x="52105" y="102972"/>
                    <a:pt x="37894" y="115135"/>
                  </a:cubicBezTo>
                  <a:cubicBezTo>
                    <a:pt x="15000" y="115135"/>
                    <a:pt x="789" y="99729"/>
                    <a:pt x="3157" y="77027"/>
                  </a:cubicBezTo>
                  <a:cubicBezTo>
                    <a:pt x="4736" y="66486"/>
                    <a:pt x="15000" y="60000"/>
                    <a:pt x="15789" y="49459"/>
                  </a:cubicBezTo>
                  <a:cubicBezTo>
                    <a:pt x="18157" y="47027"/>
                    <a:pt x="17368" y="48648"/>
                    <a:pt x="20526" y="47027"/>
                  </a:cubicBezTo>
                  <a:cubicBezTo>
                    <a:pt x="19736" y="36486"/>
                    <a:pt x="26052" y="27567"/>
                    <a:pt x="24473" y="18648"/>
                  </a:cubicBezTo>
                  <a:cubicBezTo>
                    <a:pt x="23684" y="9729"/>
                    <a:pt x="15000" y="6486"/>
                    <a:pt x="15000" y="0"/>
                  </a:cubicBezTo>
                  <a:cubicBezTo>
                    <a:pt x="28421" y="5675"/>
                    <a:pt x="32368" y="29189"/>
                    <a:pt x="26052" y="46216"/>
                  </a:cubicBezTo>
                  <a:cubicBezTo>
                    <a:pt x="26842" y="48648"/>
                    <a:pt x="31578" y="47837"/>
                    <a:pt x="32368" y="51081"/>
                  </a:cubicBezTo>
                  <a:cubicBezTo>
                    <a:pt x="33947" y="55945"/>
                    <a:pt x="31578" y="60810"/>
                    <a:pt x="28421" y="64864"/>
                  </a:cubicBezTo>
                  <a:cubicBezTo>
                    <a:pt x="21315" y="64054"/>
                    <a:pt x="15789" y="60000"/>
                    <a:pt x="20526" y="54324"/>
                  </a:cubicBezTo>
                  <a:cubicBezTo>
                    <a:pt x="789" y="71351"/>
                    <a:pt x="11052" y="120000"/>
                    <a:pt x="50526" y="107027"/>
                  </a:cubicBezTo>
                  <a:cubicBezTo>
                    <a:pt x="42631" y="95675"/>
                    <a:pt x="57631" y="78648"/>
                    <a:pt x="66315" y="90810"/>
                  </a:cubicBezTo>
                  <a:cubicBezTo>
                    <a:pt x="67894" y="99729"/>
                    <a:pt x="63947" y="102162"/>
                    <a:pt x="60789" y="106216"/>
                  </a:cubicBezTo>
                  <a:cubicBezTo>
                    <a:pt x="79736" y="111081"/>
                    <a:pt x="105000" y="82702"/>
                    <a:pt x="120000" y="104594"/>
                  </a:cubicBezTo>
                  <a:cubicBezTo>
                    <a:pt x="112894" y="94864"/>
                    <a:pt x="97894" y="100540"/>
                    <a:pt x="90000" y="106216"/>
                  </a:cubicBezTo>
                  <a:cubicBezTo>
                    <a:pt x="91578" y="102162"/>
                    <a:pt x="97105" y="102162"/>
                    <a:pt x="100263" y="98918"/>
                  </a:cubicBezTo>
                  <a:close/>
                  <a:moveTo>
                    <a:pt x="58421" y="103783"/>
                  </a:moveTo>
                  <a:cubicBezTo>
                    <a:pt x="71842" y="102972"/>
                    <a:pt x="61578" y="79459"/>
                    <a:pt x="53684" y="90810"/>
                  </a:cubicBezTo>
                  <a:cubicBezTo>
                    <a:pt x="59210" y="90810"/>
                    <a:pt x="54473" y="94864"/>
                    <a:pt x="52105" y="94864"/>
                  </a:cubicBezTo>
                  <a:cubicBezTo>
                    <a:pt x="52105" y="96486"/>
                    <a:pt x="52105" y="98918"/>
                    <a:pt x="52105" y="101351"/>
                  </a:cubicBezTo>
                  <a:cubicBezTo>
                    <a:pt x="53684" y="102162"/>
                    <a:pt x="54473" y="103783"/>
                    <a:pt x="57631" y="103783"/>
                  </a:cubicBezTo>
                  <a:cubicBezTo>
                    <a:pt x="59210" y="100540"/>
                    <a:pt x="63157" y="94864"/>
                    <a:pt x="58421" y="92432"/>
                  </a:cubicBezTo>
                  <a:cubicBezTo>
                    <a:pt x="66315" y="93243"/>
                    <a:pt x="61578" y="101351"/>
                    <a:pt x="58421" y="103783"/>
                  </a:cubicBezTo>
                  <a:close/>
                  <a:moveTo>
                    <a:pt x="7105" y="71351"/>
                  </a:moveTo>
                  <a:cubicBezTo>
                    <a:pt x="0" y="98108"/>
                    <a:pt x="22105" y="120000"/>
                    <a:pt x="44210" y="109459"/>
                  </a:cubicBezTo>
                  <a:cubicBezTo>
                    <a:pt x="15789" y="117567"/>
                    <a:pt x="10263" y="93243"/>
                    <a:pt x="7105" y="71351"/>
                  </a:cubicBezTo>
                  <a:close/>
                  <a:moveTo>
                    <a:pt x="29210" y="49459"/>
                  </a:moveTo>
                  <a:cubicBezTo>
                    <a:pt x="30000" y="55945"/>
                    <a:pt x="26842" y="58378"/>
                    <a:pt x="24473" y="62432"/>
                  </a:cubicBezTo>
                  <a:cubicBezTo>
                    <a:pt x="31578" y="63243"/>
                    <a:pt x="33157" y="53513"/>
                    <a:pt x="29210" y="49459"/>
                  </a:cubicBezTo>
                  <a:close/>
                  <a:moveTo>
                    <a:pt x="23684" y="46216"/>
                  </a:moveTo>
                  <a:cubicBezTo>
                    <a:pt x="23684" y="39729"/>
                    <a:pt x="30000" y="32432"/>
                    <a:pt x="26052" y="25135"/>
                  </a:cubicBezTo>
                  <a:cubicBezTo>
                    <a:pt x="26842" y="33243"/>
                    <a:pt x="20526" y="39729"/>
                    <a:pt x="23684" y="46216"/>
                  </a:cubicBezTo>
                  <a:close/>
                  <a:moveTo>
                    <a:pt x="23684" y="49459"/>
                  </a:moveTo>
                  <a:cubicBezTo>
                    <a:pt x="22105" y="51081"/>
                    <a:pt x="21315" y="58378"/>
                    <a:pt x="23684" y="60000"/>
                  </a:cubicBezTo>
                  <a:cubicBezTo>
                    <a:pt x="26052" y="56756"/>
                    <a:pt x="28421" y="51081"/>
                    <a:pt x="23684" y="4945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3" name="Shape 173"/>
            <p:cNvSpPr/>
            <p:nvPr/>
          </p:nvSpPr>
          <p:spPr>
            <a:xfrm>
              <a:off x="906463" y="5768975"/>
              <a:ext cx="341313" cy="323850"/>
            </a:xfrm>
            <a:custGeom>
              <a:pathLst>
                <a:path extrusionOk="0" h="120000" w="120000">
                  <a:moveTo>
                    <a:pt x="37350" y="120000"/>
                  </a:moveTo>
                  <a:cubicBezTo>
                    <a:pt x="36556" y="120000"/>
                    <a:pt x="36556" y="120000"/>
                    <a:pt x="36556" y="120000"/>
                  </a:cubicBezTo>
                  <a:cubicBezTo>
                    <a:pt x="25430" y="120000"/>
                    <a:pt x="15099" y="115833"/>
                    <a:pt x="8741" y="107500"/>
                  </a:cubicBezTo>
                  <a:cubicBezTo>
                    <a:pt x="2384" y="100833"/>
                    <a:pt x="0" y="90833"/>
                    <a:pt x="1589" y="80000"/>
                  </a:cubicBezTo>
                  <a:cubicBezTo>
                    <a:pt x="2384" y="75000"/>
                    <a:pt x="4768" y="70000"/>
                    <a:pt x="7947" y="65833"/>
                  </a:cubicBezTo>
                  <a:cubicBezTo>
                    <a:pt x="10331" y="60833"/>
                    <a:pt x="13509" y="56666"/>
                    <a:pt x="13509" y="51666"/>
                  </a:cubicBezTo>
                  <a:cubicBezTo>
                    <a:pt x="13509" y="51666"/>
                    <a:pt x="13509" y="51666"/>
                    <a:pt x="13509" y="51666"/>
                  </a:cubicBezTo>
                  <a:cubicBezTo>
                    <a:pt x="15099" y="50000"/>
                    <a:pt x="15894" y="49166"/>
                    <a:pt x="16688" y="49166"/>
                  </a:cubicBezTo>
                  <a:cubicBezTo>
                    <a:pt x="16688" y="49166"/>
                    <a:pt x="17483" y="49166"/>
                    <a:pt x="18278" y="49166"/>
                  </a:cubicBezTo>
                  <a:cubicBezTo>
                    <a:pt x="18278" y="44166"/>
                    <a:pt x="19072" y="39166"/>
                    <a:pt x="20662" y="34166"/>
                  </a:cubicBezTo>
                  <a:cubicBezTo>
                    <a:pt x="22251" y="29166"/>
                    <a:pt x="23841" y="25000"/>
                    <a:pt x="23046" y="20000"/>
                  </a:cubicBezTo>
                  <a:cubicBezTo>
                    <a:pt x="22251" y="15833"/>
                    <a:pt x="19867" y="12500"/>
                    <a:pt x="17483" y="10000"/>
                  </a:cubicBezTo>
                  <a:cubicBezTo>
                    <a:pt x="15099" y="6666"/>
                    <a:pt x="12715" y="4166"/>
                    <a:pt x="12715" y="833"/>
                  </a:cubicBezTo>
                  <a:cubicBezTo>
                    <a:pt x="12715" y="0"/>
                    <a:pt x="12715" y="0"/>
                    <a:pt x="12715" y="0"/>
                  </a:cubicBezTo>
                  <a:cubicBezTo>
                    <a:pt x="13509" y="0"/>
                    <a:pt x="13509" y="0"/>
                    <a:pt x="13509" y="0"/>
                  </a:cubicBezTo>
                  <a:cubicBezTo>
                    <a:pt x="27814" y="6666"/>
                    <a:pt x="31788" y="30833"/>
                    <a:pt x="25430" y="48333"/>
                  </a:cubicBezTo>
                  <a:cubicBezTo>
                    <a:pt x="25430" y="49166"/>
                    <a:pt x="27019" y="49166"/>
                    <a:pt x="27814" y="50000"/>
                  </a:cubicBezTo>
                  <a:cubicBezTo>
                    <a:pt x="29403" y="50833"/>
                    <a:pt x="30993" y="50833"/>
                    <a:pt x="31788" y="52500"/>
                  </a:cubicBezTo>
                  <a:cubicBezTo>
                    <a:pt x="34172" y="60000"/>
                    <a:pt x="29403" y="650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2251" y="67500"/>
                    <a:pt x="18278" y="65833"/>
                    <a:pt x="17483" y="63333"/>
                  </a:cubicBezTo>
                  <a:cubicBezTo>
                    <a:pt x="16688" y="62500"/>
                    <a:pt x="16688" y="60833"/>
                    <a:pt x="16688" y="59166"/>
                  </a:cubicBezTo>
                  <a:cubicBezTo>
                    <a:pt x="9536" y="68333"/>
                    <a:pt x="7947" y="81666"/>
                    <a:pt x="11920" y="93333"/>
                  </a:cubicBezTo>
                  <a:cubicBezTo>
                    <a:pt x="15894" y="105833"/>
                    <a:pt x="25430" y="112500"/>
                    <a:pt x="36556" y="112500"/>
                  </a:cubicBezTo>
                  <a:cubicBezTo>
                    <a:pt x="40529" y="112500"/>
                    <a:pt x="44503" y="111666"/>
                    <a:pt x="48476" y="110833"/>
                  </a:cubicBezTo>
                  <a:cubicBezTo>
                    <a:pt x="46092" y="106666"/>
                    <a:pt x="45298" y="101666"/>
                    <a:pt x="47682" y="96666"/>
                  </a:cubicBezTo>
                  <a:cubicBezTo>
                    <a:pt x="50066" y="92500"/>
                    <a:pt x="54039" y="89166"/>
                    <a:pt x="58013" y="89166"/>
                  </a:cubicBezTo>
                  <a:cubicBezTo>
                    <a:pt x="59602" y="89166"/>
                    <a:pt x="62781" y="90000"/>
                    <a:pt x="65960" y="94166"/>
                  </a:cubicBezTo>
                  <a:cubicBezTo>
                    <a:pt x="65960" y="94166"/>
                    <a:pt x="65960" y="94166"/>
                    <a:pt x="65960" y="94166"/>
                  </a:cubicBezTo>
                  <a:cubicBezTo>
                    <a:pt x="66754" y="101666"/>
                    <a:pt x="64370" y="105000"/>
                    <a:pt x="61192" y="108333"/>
                  </a:cubicBezTo>
                  <a:cubicBezTo>
                    <a:pt x="61192" y="108333"/>
                    <a:pt x="61192" y="109166"/>
                    <a:pt x="60397" y="109166"/>
                  </a:cubicBezTo>
                  <a:cubicBezTo>
                    <a:pt x="61986" y="110000"/>
                    <a:pt x="63576" y="110000"/>
                    <a:pt x="65165" y="110000"/>
                  </a:cubicBezTo>
                  <a:cubicBezTo>
                    <a:pt x="71523" y="110000"/>
                    <a:pt x="77880" y="107500"/>
                    <a:pt x="85033" y="104166"/>
                  </a:cubicBezTo>
                  <a:cubicBezTo>
                    <a:pt x="91390" y="101666"/>
                    <a:pt x="97748" y="99166"/>
                    <a:pt x="104105" y="99166"/>
                  </a:cubicBezTo>
                  <a:cubicBezTo>
                    <a:pt x="110463" y="99166"/>
                    <a:pt x="116026" y="102500"/>
                    <a:pt x="120000" y="108333"/>
                  </a:cubicBezTo>
                  <a:cubicBezTo>
                    <a:pt x="119205" y="109166"/>
                    <a:pt x="119205" y="109166"/>
                    <a:pt x="119205" y="109166"/>
                  </a:cubicBezTo>
                  <a:cubicBezTo>
                    <a:pt x="116026" y="105833"/>
                    <a:pt x="112847" y="103333"/>
                    <a:pt x="108079" y="103333"/>
                  </a:cubicBezTo>
                  <a:cubicBezTo>
                    <a:pt x="100132" y="103333"/>
                    <a:pt x="91390" y="109166"/>
                    <a:pt x="89006" y="110000"/>
                  </a:cubicBezTo>
                  <a:cubicBezTo>
                    <a:pt x="87417" y="111666"/>
                    <a:pt x="87417" y="111666"/>
                    <a:pt x="87417" y="111666"/>
                  </a:cubicBezTo>
                  <a:cubicBezTo>
                    <a:pt x="87417" y="110833"/>
                    <a:pt x="87417" y="110833"/>
                    <a:pt x="87417" y="110833"/>
                  </a:cubicBezTo>
                  <a:cubicBezTo>
                    <a:pt x="83443" y="114166"/>
                    <a:pt x="78675" y="115833"/>
                    <a:pt x="71523" y="115833"/>
                  </a:cubicBezTo>
                  <a:cubicBezTo>
                    <a:pt x="68344" y="115833"/>
                    <a:pt x="65165" y="115833"/>
                    <a:pt x="61986" y="115833"/>
                  </a:cubicBezTo>
                  <a:cubicBezTo>
                    <a:pt x="58807" y="115000"/>
                    <a:pt x="55629" y="115000"/>
                    <a:pt x="52450" y="115000"/>
                  </a:cubicBezTo>
                  <a:cubicBezTo>
                    <a:pt x="46092" y="115000"/>
                    <a:pt x="41324" y="116666"/>
                    <a:pt x="37350" y="120000"/>
                  </a:cubicBezTo>
                  <a:close/>
                  <a:moveTo>
                    <a:pt x="5562" y="71666"/>
                  </a:moveTo>
                  <a:cubicBezTo>
                    <a:pt x="3973" y="74166"/>
                    <a:pt x="3178" y="77500"/>
                    <a:pt x="2384" y="80000"/>
                  </a:cubicBezTo>
                  <a:cubicBezTo>
                    <a:pt x="1589" y="90833"/>
                    <a:pt x="3973" y="100000"/>
                    <a:pt x="9536" y="106666"/>
                  </a:cubicBezTo>
                  <a:cubicBezTo>
                    <a:pt x="15894" y="114166"/>
                    <a:pt x="25430" y="118333"/>
                    <a:pt x="36556" y="118333"/>
                  </a:cubicBezTo>
                  <a:cubicBezTo>
                    <a:pt x="40529" y="115000"/>
                    <a:pt x="45298" y="113333"/>
                    <a:pt x="52450" y="113333"/>
                  </a:cubicBezTo>
                  <a:cubicBezTo>
                    <a:pt x="55629" y="113333"/>
                    <a:pt x="58807" y="114166"/>
                    <a:pt x="61986" y="114166"/>
                  </a:cubicBezTo>
                  <a:cubicBezTo>
                    <a:pt x="64370" y="114166"/>
                    <a:pt x="65960" y="115000"/>
                    <a:pt x="68344" y="115000"/>
                  </a:cubicBezTo>
                  <a:cubicBezTo>
                    <a:pt x="66754" y="114166"/>
                    <a:pt x="65960" y="113333"/>
                    <a:pt x="64370" y="112500"/>
                  </a:cubicBezTo>
                  <a:cubicBezTo>
                    <a:pt x="63576" y="110833"/>
                    <a:pt x="63576" y="110833"/>
                    <a:pt x="63576" y="110833"/>
                  </a:cubicBezTo>
                  <a:cubicBezTo>
                    <a:pt x="65165" y="111666"/>
                    <a:pt x="65165" y="111666"/>
                    <a:pt x="65165" y="111666"/>
                  </a:cubicBezTo>
                  <a:cubicBezTo>
                    <a:pt x="65960" y="111666"/>
                    <a:pt x="66754" y="111666"/>
                    <a:pt x="68344" y="111666"/>
                  </a:cubicBezTo>
                  <a:cubicBezTo>
                    <a:pt x="73112" y="111666"/>
                    <a:pt x="78675" y="109166"/>
                    <a:pt x="83443" y="106666"/>
                  </a:cubicBezTo>
                  <a:cubicBezTo>
                    <a:pt x="83443" y="106666"/>
                    <a:pt x="83443" y="106666"/>
                    <a:pt x="83443" y="106666"/>
                  </a:cubicBezTo>
                  <a:cubicBezTo>
                    <a:pt x="77086" y="109166"/>
                    <a:pt x="70728" y="110833"/>
                    <a:pt x="65165" y="110833"/>
                  </a:cubicBezTo>
                  <a:cubicBezTo>
                    <a:pt x="62781" y="110833"/>
                    <a:pt x="61192" y="110833"/>
                    <a:pt x="59602" y="110833"/>
                  </a:cubicBezTo>
                  <a:cubicBezTo>
                    <a:pt x="58807" y="110000"/>
                    <a:pt x="58807" y="110000"/>
                    <a:pt x="58807" y="110000"/>
                  </a:cubicBezTo>
                  <a:cubicBezTo>
                    <a:pt x="58807" y="109166"/>
                    <a:pt x="58807" y="109166"/>
                    <a:pt x="58807" y="109166"/>
                  </a:cubicBezTo>
                  <a:cubicBezTo>
                    <a:pt x="59602" y="109166"/>
                    <a:pt x="60397" y="108333"/>
                    <a:pt x="60397" y="107500"/>
                  </a:cubicBezTo>
                  <a:cubicBezTo>
                    <a:pt x="61192" y="107500"/>
                    <a:pt x="61192" y="106666"/>
                    <a:pt x="61192" y="106666"/>
                  </a:cubicBezTo>
                  <a:cubicBezTo>
                    <a:pt x="60397" y="107500"/>
                    <a:pt x="58807" y="108333"/>
                    <a:pt x="57218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4039" y="108333"/>
                    <a:pt x="53245" y="107500"/>
                    <a:pt x="52450" y="106666"/>
                  </a:cubicBezTo>
                  <a:cubicBezTo>
                    <a:pt x="51655" y="106666"/>
                    <a:pt x="50860" y="105833"/>
                    <a:pt x="50066" y="105833"/>
                  </a:cubicBezTo>
                  <a:cubicBezTo>
                    <a:pt x="50066" y="105833"/>
                    <a:pt x="50066" y="105833"/>
                    <a:pt x="50066" y="105833"/>
                  </a:cubicBezTo>
                  <a:cubicBezTo>
                    <a:pt x="50066" y="97500"/>
                    <a:pt x="50066" y="97500"/>
                    <a:pt x="50066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2450" y="97500"/>
                    <a:pt x="54039" y="95833"/>
                    <a:pt x="54039" y="95000"/>
                  </a:cubicBezTo>
                  <a:cubicBezTo>
                    <a:pt x="54039" y="95000"/>
                    <a:pt x="54039" y="95000"/>
                    <a:pt x="52450" y="95000"/>
                  </a:cubicBezTo>
                  <a:cubicBezTo>
                    <a:pt x="51655" y="95000"/>
                    <a:pt x="51655" y="95000"/>
                    <a:pt x="51655" y="95000"/>
                  </a:cubicBezTo>
                  <a:cubicBezTo>
                    <a:pt x="52450" y="94166"/>
                    <a:pt x="52450" y="94166"/>
                    <a:pt x="52450" y="94166"/>
                  </a:cubicBezTo>
                  <a:cubicBezTo>
                    <a:pt x="53245" y="91666"/>
                    <a:pt x="54834" y="90833"/>
                    <a:pt x="56423" y="90833"/>
                  </a:cubicBezTo>
                  <a:cubicBezTo>
                    <a:pt x="53245" y="91666"/>
                    <a:pt x="50860" y="94166"/>
                    <a:pt x="49271" y="97500"/>
                  </a:cubicBezTo>
                  <a:cubicBezTo>
                    <a:pt x="46887" y="101666"/>
                    <a:pt x="46887" y="106666"/>
                    <a:pt x="50066" y="110833"/>
                  </a:cubicBezTo>
                  <a:cubicBezTo>
                    <a:pt x="50066" y="111666"/>
                    <a:pt x="50066" y="111666"/>
                    <a:pt x="50066" y="111666"/>
                  </a:cubicBezTo>
                  <a:cubicBezTo>
                    <a:pt x="49271" y="111666"/>
                    <a:pt x="49271" y="111666"/>
                    <a:pt x="49271" y="111666"/>
                  </a:cubicBezTo>
                  <a:cubicBezTo>
                    <a:pt x="46887" y="112500"/>
                    <a:pt x="44503" y="113333"/>
                    <a:pt x="42913" y="113333"/>
                  </a:cubicBezTo>
                  <a:cubicBezTo>
                    <a:pt x="42913" y="114166"/>
                    <a:pt x="42913" y="114166"/>
                    <a:pt x="42913" y="114166"/>
                  </a:cubicBezTo>
                  <a:cubicBezTo>
                    <a:pt x="38940" y="115833"/>
                    <a:pt x="34966" y="116666"/>
                    <a:pt x="30993" y="116666"/>
                  </a:cubicBezTo>
                  <a:cubicBezTo>
                    <a:pt x="23046" y="116666"/>
                    <a:pt x="15099" y="112500"/>
                    <a:pt x="10331" y="105833"/>
                  </a:cubicBezTo>
                  <a:cubicBezTo>
                    <a:pt x="3973" y="96666"/>
                    <a:pt x="1589" y="85833"/>
                    <a:pt x="4768" y="74166"/>
                  </a:cubicBezTo>
                  <a:lnTo>
                    <a:pt x="5562" y="71666"/>
                  </a:lnTo>
                  <a:close/>
                  <a:moveTo>
                    <a:pt x="5562" y="77500"/>
                  </a:moveTo>
                  <a:cubicBezTo>
                    <a:pt x="3178" y="87500"/>
                    <a:pt x="5562" y="97500"/>
                    <a:pt x="11125" y="105000"/>
                  </a:cubicBezTo>
                  <a:cubicBezTo>
                    <a:pt x="16688" y="112500"/>
                    <a:pt x="24635" y="115833"/>
                    <a:pt x="32582" y="115833"/>
                  </a:cubicBezTo>
                  <a:cubicBezTo>
                    <a:pt x="32582" y="115833"/>
                    <a:pt x="32582" y="115833"/>
                    <a:pt x="32582" y="115833"/>
                  </a:cubicBezTo>
                  <a:cubicBezTo>
                    <a:pt x="12715" y="115833"/>
                    <a:pt x="7947" y="94166"/>
                    <a:pt x="5562" y="77500"/>
                  </a:cubicBezTo>
                  <a:close/>
                  <a:moveTo>
                    <a:pt x="85827" y="110833"/>
                  </a:moveTo>
                  <a:cubicBezTo>
                    <a:pt x="84238" y="110833"/>
                    <a:pt x="82649" y="111666"/>
                    <a:pt x="81059" y="112500"/>
                  </a:cubicBezTo>
                  <a:cubicBezTo>
                    <a:pt x="78675" y="113333"/>
                    <a:pt x="75496" y="114166"/>
                    <a:pt x="73112" y="115000"/>
                  </a:cubicBezTo>
                  <a:cubicBezTo>
                    <a:pt x="78675" y="115000"/>
                    <a:pt x="82649" y="113333"/>
                    <a:pt x="85827" y="110833"/>
                  </a:cubicBezTo>
                  <a:close/>
                  <a:moveTo>
                    <a:pt x="5562" y="71666"/>
                  </a:moveTo>
                  <a:cubicBezTo>
                    <a:pt x="5562" y="74166"/>
                    <a:pt x="5562" y="74166"/>
                    <a:pt x="5562" y="74166"/>
                  </a:cubicBezTo>
                  <a:cubicBezTo>
                    <a:pt x="9536" y="95000"/>
                    <a:pt x="13509" y="114166"/>
                    <a:pt x="32582" y="114166"/>
                  </a:cubicBezTo>
                  <a:cubicBezTo>
                    <a:pt x="34172" y="114166"/>
                    <a:pt x="35761" y="114166"/>
                    <a:pt x="38145" y="114166"/>
                  </a:cubicBezTo>
                  <a:cubicBezTo>
                    <a:pt x="25430" y="114166"/>
                    <a:pt x="15099" y="106666"/>
                    <a:pt x="10331" y="94166"/>
                  </a:cubicBezTo>
                  <a:cubicBezTo>
                    <a:pt x="5562" y="80000"/>
                    <a:pt x="9536" y="64166"/>
                    <a:pt x="18278" y="55833"/>
                  </a:cubicBezTo>
                  <a:cubicBezTo>
                    <a:pt x="20662" y="54166"/>
                    <a:pt x="20662" y="54166"/>
                    <a:pt x="20662" y="54166"/>
                  </a:cubicBezTo>
                  <a:cubicBezTo>
                    <a:pt x="20662" y="52500"/>
                    <a:pt x="21456" y="51666"/>
                    <a:pt x="21456" y="51666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3841" y="51666"/>
                    <a:pt x="24635" y="52500"/>
                    <a:pt x="25430" y="53333"/>
                  </a:cubicBezTo>
                  <a:cubicBezTo>
                    <a:pt x="26225" y="56666"/>
                    <a:pt x="23841" y="60833"/>
                    <a:pt x="23046" y="62500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1456" y="62500"/>
                    <a:pt x="20662" y="61666"/>
                    <a:pt x="20662" y="60000"/>
                  </a:cubicBezTo>
                  <a:cubicBezTo>
                    <a:pt x="19867" y="58333"/>
                    <a:pt x="20662" y="56666"/>
                    <a:pt x="20662" y="55000"/>
                  </a:cubicBezTo>
                  <a:cubicBezTo>
                    <a:pt x="19072" y="56666"/>
                    <a:pt x="19072" y="56666"/>
                    <a:pt x="19072" y="56666"/>
                  </a:cubicBezTo>
                  <a:cubicBezTo>
                    <a:pt x="17483" y="59166"/>
                    <a:pt x="17483" y="60833"/>
                    <a:pt x="18278" y="62500"/>
                  </a:cubicBezTo>
                  <a:cubicBezTo>
                    <a:pt x="19072" y="65000"/>
                    <a:pt x="22251" y="66666"/>
                    <a:pt x="26225" y="66666"/>
                  </a:cubicBezTo>
                  <a:cubicBezTo>
                    <a:pt x="28609" y="64166"/>
                    <a:pt x="32582" y="59166"/>
                    <a:pt x="30993" y="53333"/>
                  </a:cubicBezTo>
                  <a:cubicBezTo>
                    <a:pt x="30198" y="52500"/>
                    <a:pt x="29403" y="51666"/>
                    <a:pt x="27814" y="51666"/>
                  </a:cubicBezTo>
                  <a:cubicBezTo>
                    <a:pt x="28609" y="51666"/>
                    <a:pt x="28609" y="51666"/>
                    <a:pt x="28609" y="51666"/>
                  </a:cubicBezTo>
                  <a:cubicBezTo>
                    <a:pt x="30198" y="53333"/>
                    <a:pt x="30993" y="57500"/>
                    <a:pt x="30198" y="60833"/>
                  </a:cubicBezTo>
                  <a:cubicBezTo>
                    <a:pt x="28609" y="64166"/>
                    <a:pt x="27019" y="65833"/>
                    <a:pt x="23841" y="65833"/>
                  </a:cubicBezTo>
                  <a:cubicBezTo>
                    <a:pt x="23841" y="65833"/>
                    <a:pt x="23841" y="65833"/>
                    <a:pt x="23841" y="65833"/>
                  </a:cubicBezTo>
                  <a:cubicBezTo>
                    <a:pt x="23841" y="65833"/>
                    <a:pt x="23841" y="65833"/>
                    <a:pt x="23046" y="65833"/>
                  </a:cubicBezTo>
                  <a:cubicBezTo>
                    <a:pt x="22251" y="65000"/>
                    <a:pt x="22251" y="65000"/>
                    <a:pt x="22251" y="65000"/>
                  </a:cubicBezTo>
                  <a:cubicBezTo>
                    <a:pt x="23046" y="65000"/>
                    <a:pt x="23046" y="65000"/>
                    <a:pt x="23046" y="65000"/>
                  </a:cubicBezTo>
                  <a:cubicBezTo>
                    <a:pt x="23046" y="63333"/>
                    <a:pt x="23841" y="62500"/>
                    <a:pt x="24635" y="61666"/>
                  </a:cubicBezTo>
                  <a:cubicBezTo>
                    <a:pt x="26225" y="59166"/>
                    <a:pt x="27814" y="56666"/>
                    <a:pt x="27019" y="51666"/>
                  </a:cubicBezTo>
                  <a:cubicBezTo>
                    <a:pt x="27019" y="50833"/>
                    <a:pt x="27019" y="50833"/>
                    <a:pt x="27019" y="50833"/>
                  </a:cubicBezTo>
                  <a:cubicBezTo>
                    <a:pt x="26225" y="50833"/>
                    <a:pt x="24635" y="50000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30198" y="32500"/>
                    <a:pt x="27019" y="8333"/>
                    <a:pt x="14304" y="1666"/>
                  </a:cubicBezTo>
                  <a:cubicBezTo>
                    <a:pt x="14304" y="4166"/>
                    <a:pt x="15894" y="6666"/>
                    <a:pt x="18278" y="9166"/>
                  </a:cubicBezTo>
                  <a:cubicBezTo>
                    <a:pt x="20662" y="11666"/>
                    <a:pt x="23046" y="15000"/>
                    <a:pt x="23841" y="20000"/>
                  </a:cubicBezTo>
                  <a:cubicBezTo>
                    <a:pt x="23841" y="21666"/>
                    <a:pt x="23841" y="23333"/>
                    <a:pt x="23841" y="25000"/>
                  </a:cubicBezTo>
                  <a:cubicBezTo>
                    <a:pt x="24635" y="26666"/>
                    <a:pt x="24635" y="26666"/>
                    <a:pt x="24635" y="26666"/>
                  </a:cubicBezTo>
                  <a:cubicBezTo>
                    <a:pt x="27814" y="31666"/>
                    <a:pt x="26225" y="36666"/>
                    <a:pt x="24635" y="40833"/>
                  </a:cubicBezTo>
                  <a:cubicBezTo>
                    <a:pt x="23841" y="43333"/>
                    <a:pt x="23046" y="45833"/>
                    <a:pt x="23046" y="48333"/>
                  </a:cubicBezTo>
                  <a:cubicBezTo>
                    <a:pt x="23046" y="50833"/>
                    <a:pt x="23046" y="50833"/>
                    <a:pt x="23046" y="50833"/>
                  </a:cubicBezTo>
                  <a:cubicBezTo>
                    <a:pt x="21456" y="48333"/>
                    <a:pt x="21456" y="48333"/>
                    <a:pt x="21456" y="48333"/>
                  </a:cubicBezTo>
                  <a:cubicBezTo>
                    <a:pt x="19867" y="44166"/>
                    <a:pt x="20662" y="40833"/>
                    <a:pt x="22251" y="36666"/>
                  </a:cubicBezTo>
                  <a:cubicBezTo>
                    <a:pt x="23046" y="33333"/>
                    <a:pt x="24635" y="30000"/>
                    <a:pt x="23841" y="26666"/>
                  </a:cubicBezTo>
                  <a:cubicBezTo>
                    <a:pt x="23841" y="26666"/>
                    <a:pt x="23841" y="26666"/>
                    <a:pt x="23841" y="26666"/>
                  </a:cubicBezTo>
                  <a:cubicBezTo>
                    <a:pt x="23841" y="29166"/>
                    <a:pt x="23046" y="31666"/>
                    <a:pt x="22251" y="35000"/>
                  </a:cubicBezTo>
                  <a:cubicBezTo>
                    <a:pt x="20662" y="39166"/>
                    <a:pt x="19072" y="44166"/>
                    <a:pt x="19072" y="49166"/>
                  </a:cubicBezTo>
                  <a:cubicBezTo>
                    <a:pt x="19867" y="50000"/>
                    <a:pt x="19867" y="50000"/>
                    <a:pt x="19867" y="50000"/>
                  </a:cubicBezTo>
                  <a:cubicBezTo>
                    <a:pt x="19072" y="50000"/>
                    <a:pt x="19072" y="50000"/>
                    <a:pt x="19072" y="50000"/>
                  </a:cubicBezTo>
                  <a:cubicBezTo>
                    <a:pt x="18278" y="50833"/>
                    <a:pt x="17483" y="50833"/>
                    <a:pt x="16688" y="50833"/>
                  </a:cubicBezTo>
                  <a:cubicBezTo>
                    <a:pt x="16688" y="50833"/>
                    <a:pt x="16688" y="50833"/>
                    <a:pt x="16688" y="50833"/>
                  </a:cubicBezTo>
                  <a:cubicBezTo>
                    <a:pt x="15894" y="50833"/>
                    <a:pt x="15894" y="50833"/>
                    <a:pt x="15099" y="51666"/>
                  </a:cubicBezTo>
                  <a:cubicBezTo>
                    <a:pt x="14304" y="57500"/>
                    <a:pt x="11125" y="61666"/>
                    <a:pt x="8741" y="65833"/>
                  </a:cubicBezTo>
                  <a:cubicBezTo>
                    <a:pt x="7947" y="68333"/>
                    <a:pt x="6357" y="70000"/>
                    <a:pt x="5562" y="71666"/>
                  </a:cubicBezTo>
                  <a:close/>
                  <a:moveTo>
                    <a:pt x="67549" y="113333"/>
                  </a:moveTo>
                  <a:cubicBezTo>
                    <a:pt x="68344" y="113333"/>
                    <a:pt x="69139" y="114166"/>
                    <a:pt x="70728" y="114166"/>
                  </a:cubicBezTo>
                  <a:cubicBezTo>
                    <a:pt x="73907" y="114166"/>
                    <a:pt x="77086" y="112500"/>
                    <a:pt x="80264" y="110833"/>
                  </a:cubicBezTo>
                  <a:cubicBezTo>
                    <a:pt x="83443" y="110000"/>
                    <a:pt x="85827" y="109166"/>
                    <a:pt x="87417" y="109166"/>
                  </a:cubicBezTo>
                  <a:cubicBezTo>
                    <a:pt x="88211" y="109166"/>
                    <a:pt x="88211" y="109166"/>
                    <a:pt x="88211" y="109166"/>
                  </a:cubicBezTo>
                  <a:cubicBezTo>
                    <a:pt x="89801" y="107500"/>
                    <a:pt x="92185" y="105833"/>
                    <a:pt x="93774" y="105000"/>
                  </a:cubicBezTo>
                  <a:cubicBezTo>
                    <a:pt x="95364" y="104166"/>
                    <a:pt x="96953" y="104166"/>
                    <a:pt x="97748" y="103333"/>
                  </a:cubicBezTo>
                  <a:cubicBezTo>
                    <a:pt x="96953" y="103333"/>
                    <a:pt x="96953" y="102500"/>
                    <a:pt x="96158" y="102500"/>
                  </a:cubicBezTo>
                  <a:cubicBezTo>
                    <a:pt x="92980" y="102500"/>
                    <a:pt x="88211" y="105000"/>
                    <a:pt x="84238" y="107500"/>
                  </a:cubicBezTo>
                  <a:cubicBezTo>
                    <a:pt x="78675" y="110000"/>
                    <a:pt x="73112" y="113333"/>
                    <a:pt x="67549" y="113333"/>
                  </a:cubicBezTo>
                  <a:close/>
                  <a:moveTo>
                    <a:pt x="50860" y="105000"/>
                  </a:moveTo>
                  <a:cubicBezTo>
                    <a:pt x="51655" y="105000"/>
                    <a:pt x="52450" y="105000"/>
                    <a:pt x="53245" y="105833"/>
                  </a:cubicBezTo>
                  <a:cubicBezTo>
                    <a:pt x="54039" y="106666"/>
                    <a:pt x="54834" y="106666"/>
                    <a:pt x="55629" y="106666"/>
                  </a:cubicBezTo>
                  <a:cubicBezTo>
                    <a:pt x="55629" y="106666"/>
                    <a:pt x="55629" y="106666"/>
                    <a:pt x="55629" y="106666"/>
                  </a:cubicBezTo>
                  <a:cubicBezTo>
                    <a:pt x="55629" y="106666"/>
                    <a:pt x="56423" y="106666"/>
                    <a:pt x="56423" y="105833"/>
                  </a:cubicBezTo>
                  <a:cubicBezTo>
                    <a:pt x="57218" y="104166"/>
                    <a:pt x="59602" y="100833"/>
                    <a:pt x="58807" y="98333"/>
                  </a:cubicBezTo>
                  <a:cubicBezTo>
                    <a:pt x="58807" y="97500"/>
                    <a:pt x="58013" y="96666"/>
                    <a:pt x="57218" y="95833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6666"/>
                    <a:pt x="53245" y="98333"/>
                    <a:pt x="50860" y="98333"/>
                  </a:cubicBezTo>
                  <a:cubicBezTo>
                    <a:pt x="50860" y="98333"/>
                    <a:pt x="50860" y="98333"/>
                    <a:pt x="50860" y="98333"/>
                  </a:cubicBezTo>
                  <a:lnTo>
                    <a:pt x="50860" y="105000"/>
                  </a:lnTo>
                  <a:close/>
                  <a:moveTo>
                    <a:pt x="59602" y="96666"/>
                  </a:moveTo>
                  <a:cubicBezTo>
                    <a:pt x="59602" y="97500"/>
                    <a:pt x="59602" y="97500"/>
                    <a:pt x="59602" y="98333"/>
                  </a:cubicBezTo>
                  <a:cubicBezTo>
                    <a:pt x="60397" y="100833"/>
                    <a:pt x="58807" y="104166"/>
                    <a:pt x="57218" y="106666"/>
                  </a:cubicBezTo>
                  <a:cubicBezTo>
                    <a:pt x="59602" y="105000"/>
                    <a:pt x="61192" y="100833"/>
                    <a:pt x="61192" y="98333"/>
                  </a:cubicBezTo>
                  <a:cubicBezTo>
                    <a:pt x="60397" y="98333"/>
                    <a:pt x="60397" y="97500"/>
                    <a:pt x="59602" y="96666"/>
                  </a:cubicBezTo>
                  <a:close/>
                  <a:moveTo>
                    <a:pt x="55629" y="95000"/>
                  </a:moveTo>
                  <a:cubicBezTo>
                    <a:pt x="57218" y="95000"/>
                    <a:pt x="57218" y="95000"/>
                    <a:pt x="57218" y="95000"/>
                  </a:cubicBezTo>
                  <a:cubicBezTo>
                    <a:pt x="60397" y="95833"/>
                    <a:pt x="61986" y="97500"/>
                    <a:pt x="61986" y="98333"/>
                  </a:cubicBezTo>
                  <a:cubicBezTo>
                    <a:pt x="62781" y="100833"/>
                    <a:pt x="61192" y="104166"/>
                    <a:pt x="58807" y="106666"/>
                  </a:cubicBezTo>
                  <a:cubicBezTo>
                    <a:pt x="62781" y="105000"/>
                    <a:pt x="62781" y="101666"/>
                    <a:pt x="62781" y="100000"/>
                  </a:cubicBezTo>
                  <a:cubicBezTo>
                    <a:pt x="62781" y="96666"/>
                    <a:pt x="60397" y="91666"/>
                    <a:pt x="57218" y="91666"/>
                  </a:cubicBezTo>
                  <a:cubicBezTo>
                    <a:pt x="56423" y="91666"/>
                    <a:pt x="54834" y="92500"/>
                    <a:pt x="54039" y="94166"/>
                  </a:cubicBezTo>
                  <a:cubicBezTo>
                    <a:pt x="54834" y="94166"/>
                    <a:pt x="54834" y="94166"/>
                    <a:pt x="55629" y="95000"/>
                  </a:cubicBezTo>
                  <a:close/>
                  <a:moveTo>
                    <a:pt x="96953" y="101666"/>
                  </a:moveTo>
                  <a:cubicBezTo>
                    <a:pt x="97748" y="101666"/>
                    <a:pt x="98543" y="101666"/>
                    <a:pt x="99337" y="102500"/>
                  </a:cubicBezTo>
                  <a:cubicBezTo>
                    <a:pt x="100132" y="102500"/>
                    <a:pt x="100132" y="102500"/>
                    <a:pt x="100132" y="102500"/>
                  </a:cubicBezTo>
                  <a:cubicBezTo>
                    <a:pt x="99337" y="103333"/>
                    <a:pt x="99337" y="103333"/>
                    <a:pt x="99337" y="103333"/>
                  </a:cubicBezTo>
                  <a:cubicBezTo>
                    <a:pt x="99337" y="103333"/>
                    <a:pt x="98543" y="104166"/>
                    <a:pt x="97748" y="104166"/>
                  </a:cubicBezTo>
                  <a:cubicBezTo>
                    <a:pt x="100927" y="103333"/>
                    <a:pt x="104105" y="102500"/>
                    <a:pt x="108079" y="102500"/>
                  </a:cubicBezTo>
                  <a:cubicBezTo>
                    <a:pt x="110463" y="102500"/>
                    <a:pt x="112052" y="102500"/>
                    <a:pt x="113642" y="103333"/>
                  </a:cubicBezTo>
                  <a:cubicBezTo>
                    <a:pt x="111258" y="101666"/>
                    <a:pt x="108079" y="100833"/>
                    <a:pt x="104105" y="100833"/>
                  </a:cubicBezTo>
                  <a:cubicBezTo>
                    <a:pt x="101721" y="100833"/>
                    <a:pt x="99337" y="100833"/>
                    <a:pt x="96953" y="101666"/>
                  </a:cubicBezTo>
                  <a:close/>
                  <a:moveTo>
                    <a:pt x="57218" y="90833"/>
                  </a:moveTo>
                  <a:cubicBezTo>
                    <a:pt x="61192" y="90833"/>
                    <a:pt x="64370" y="95833"/>
                    <a:pt x="64370" y="100000"/>
                  </a:cubicBezTo>
                  <a:cubicBezTo>
                    <a:pt x="64370" y="100833"/>
                    <a:pt x="64370" y="101666"/>
                    <a:pt x="64370" y="102500"/>
                  </a:cubicBezTo>
                  <a:cubicBezTo>
                    <a:pt x="65165" y="100833"/>
                    <a:pt x="65165" y="98333"/>
                    <a:pt x="64370" y="95000"/>
                  </a:cubicBezTo>
                  <a:cubicBezTo>
                    <a:pt x="62781" y="91666"/>
                    <a:pt x="59602" y="90000"/>
                    <a:pt x="56423" y="90833"/>
                  </a:cubicBezTo>
                  <a:cubicBezTo>
                    <a:pt x="57218" y="90833"/>
                    <a:pt x="57218" y="90833"/>
                    <a:pt x="57218" y="90833"/>
                  </a:cubicBezTo>
                  <a:close/>
                  <a:moveTo>
                    <a:pt x="28609" y="54166"/>
                  </a:moveTo>
                  <a:cubicBezTo>
                    <a:pt x="28609" y="57500"/>
                    <a:pt x="27019" y="60000"/>
                    <a:pt x="25430" y="61666"/>
                  </a:cubicBezTo>
                  <a:cubicBezTo>
                    <a:pt x="25430" y="62500"/>
                    <a:pt x="24635" y="63333"/>
                    <a:pt x="24635" y="64166"/>
                  </a:cubicBezTo>
                  <a:cubicBezTo>
                    <a:pt x="27019" y="64166"/>
                    <a:pt x="28609" y="61666"/>
                    <a:pt x="28609" y="60833"/>
                  </a:cubicBezTo>
                  <a:cubicBezTo>
                    <a:pt x="29403" y="58333"/>
                    <a:pt x="29403" y="55833"/>
                    <a:pt x="28609" y="54166"/>
                  </a:cubicBezTo>
                  <a:close/>
                  <a:moveTo>
                    <a:pt x="22251" y="52500"/>
                  </a:moveTo>
                  <a:cubicBezTo>
                    <a:pt x="21456" y="54166"/>
                    <a:pt x="21456" y="57500"/>
                    <a:pt x="21456" y="60000"/>
                  </a:cubicBezTo>
                  <a:cubicBezTo>
                    <a:pt x="21456" y="60833"/>
                    <a:pt x="22251" y="60833"/>
                    <a:pt x="22251" y="61666"/>
                  </a:cubicBezTo>
                  <a:cubicBezTo>
                    <a:pt x="23841" y="59166"/>
                    <a:pt x="25430" y="55833"/>
                    <a:pt x="24635" y="54166"/>
                  </a:cubicBezTo>
                  <a:cubicBezTo>
                    <a:pt x="23841" y="53333"/>
                    <a:pt x="23841" y="52500"/>
                    <a:pt x="22251" y="52500"/>
                  </a:cubicBezTo>
                  <a:close/>
                  <a:moveTo>
                    <a:pt x="25430" y="30000"/>
                  </a:moveTo>
                  <a:cubicBezTo>
                    <a:pt x="24635" y="32500"/>
                    <a:pt x="23841" y="35000"/>
                    <a:pt x="23046" y="36666"/>
                  </a:cubicBezTo>
                  <a:cubicBezTo>
                    <a:pt x="22251" y="40000"/>
                    <a:pt x="21456" y="42500"/>
                    <a:pt x="22251" y="45833"/>
                  </a:cubicBezTo>
                  <a:cubicBezTo>
                    <a:pt x="22251" y="44166"/>
                    <a:pt x="23046" y="42500"/>
                    <a:pt x="23046" y="40833"/>
                  </a:cubicBezTo>
                  <a:cubicBezTo>
                    <a:pt x="24635" y="37500"/>
                    <a:pt x="25430" y="34166"/>
                    <a:pt x="25430" y="3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>
              <a:off x="895350" y="3316288"/>
              <a:ext cx="363538" cy="328613"/>
            </a:xfrm>
            <a:custGeom>
              <a:pathLst>
                <a:path extrusionOk="0" h="120000" w="120000">
                  <a:moveTo>
                    <a:pt x="37267" y="6575"/>
                  </a:moveTo>
                  <a:cubicBezTo>
                    <a:pt x="40993" y="11506"/>
                    <a:pt x="39503" y="16438"/>
                    <a:pt x="44720" y="20547"/>
                  </a:cubicBezTo>
                  <a:cubicBezTo>
                    <a:pt x="46211" y="18904"/>
                    <a:pt x="43229" y="14794"/>
                    <a:pt x="40248" y="13972"/>
                  </a:cubicBezTo>
                  <a:cubicBezTo>
                    <a:pt x="47701" y="10684"/>
                    <a:pt x="48447" y="20547"/>
                    <a:pt x="46956" y="27945"/>
                  </a:cubicBezTo>
                  <a:cubicBezTo>
                    <a:pt x="43975" y="29589"/>
                    <a:pt x="40993" y="30410"/>
                    <a:pt x="36521" y="30410"/>
                  </a:cubicBezTo>
                  <a:cubicBezTo>
                    <a:pt x="32049" y="25479"/>
                    <a:pt x="32049" y="15616"/>
                    <a:pt x="30559" y="10684"/>
                  </a:cubicBezTo>
                  <a:cubicBezTo>
                    <a:pt x="10434" y="11506"/>
                    <a:pt x="6708" y="33698"/>
                    <a:pt x="11925" y="50958"/>
                  </a:cubicBezTo>
                  <a:cubicBezTo>
                    <a:pt x="14161" y="59178"/>
                    <a:pt x="22360" y="66575"/>
                    <a:pt x="25341" y="75616"/>
                  </a:cubicBezTo>
                  <a:cubicBezTo>
                    <a:pt x="30559" y="91232"/>
                    <a:pt x="28322" y="106027"/>
                    <a:pt x="20124" y="119999"/>
                  </a:cubicBezTo>
                  <a:cubicBezTo>
                    <a:pt x="20869" y="112602"/>
                    <a:pt x="29068" y="99452"/>
                    <a:pt x="24596" y="85479"/>
                  </a:cubicBezTo>
                  <a:cubicBezTo>
                    <a:pt x="23105" y="83835"/>
                    <a:pt x="21614" y="83835"/>
                    <a:pt x="19378" y="83835"/>
                  </a:cubicBezTo>
                  <a:cubicBezTo>
                    <a:pt x="19378" y="82191"/>
                    <a:pt x="20869" y="83013"/>
                    <a:pt x="22360" y="83013"/>
                  </a:cubicBezTo>
                  <a:cubicBezTo>
                    <a:pt x="20869" y="73150"/>
                    <a:pt x="5217" y="64931"/>
                    <a:pt x="2981" y="49315"/>
                  </a:cubicBezTo>
                  <a:cubicBezTo>
                    <a:pt x="745" y="27945"/>
                    <a:pt x="8944" y="4931"/>
                    <a:pt x="30559" y="8219"/>
                  </a:cubicBezTo>
                  <a:cubicBezTo>
                    <a:pt x="33540" y="7397"/>
                    <a:pt x="35031" y="4109"/>
                    <a:pt x="38012" y="3287"/>
                  </a:cubicBezTo>
                  <a:cubicBezTo>
                    <a:pt x="64099" y="821"/>
                    <a:pt x="95403" y="37808"/>
                    <a:pt x="108074" y="10684"/>
                  </a:cubicBezTo>
                  <a:cubicBezTo>
                    <a:pt x="108819" y="4931"/>
                    <a:pt x="107329" y="2465"/>
                    <a:pt x="105838" y="0"/>
                  </a:cubicBezTo>
                  <a:cubicBezTo>
                    <a:pt x="120000" y="1643"/>
                    <a:pt x="111055" y="23835"/>
                    <a:pt x="105093" y="27123"/>
                  </a:cubicBezTo>
                  <a:cubicBezTo>
                    <a:pt x="82732" y="38630"/>
                    <a:pt x="52919" y="3287"/>
                    <a:pt x="37267" y="6575"/>
                  </a:cubicBezTo>
                  <a:close/>
                  <a:moveTo>
                    <a:pt x="102111" y="25479"/>
                  </a:moveTo>
                  <a:cubicBezTo>
                    <a:pt x="105838" y="23835"/>
                    <a:pt x="112546" y="13972"/>
                    <a:pt x="110310" y="13150"/>
                  </a:cubicBezTo>
                  <a:cubicBezTo>
                    <a:pt x="96894" y="35342"/>
                    <a:pt x="69316" y="11506"/>
                    <a:pt x="52173" y="6575"/>
                  </a:cubicBezTo>
                  <a:cubicBezTo>
                    <a:pt x="64844" y="17260"/>
                    <a:pt x="78260" y="27123"/>
                    <a:pt x="102111" y="25479"/>
                  </a:cubicBezTo>
                  <a:close/>
                  <a:moveTo>
                    <a:pt x="19378" y="69041"/>
                  </a:moveTo>
                  <a:cubicBezTo>
                    <a:pt x="7453" y="58356"/>
                    <a:pt x="5217" y="22191"/>
                    <a:pt x="16397" y="13150"/>
                  </a:cubicBezTo>
                  <a:cubicBezTo>
                    <a:pt x="0" y="23835"/>
                    <a:pt x="3726" y="64109"/>
                    <a:pt x="19378" y="69041"/>
                  </a:cubicBezTo>
                  <a:close/>
                  <a:moveTo>
                    <a:pt x="42484" y="23013"/>
                  </a:moveTo>
                  <a:cubicBezTo>
                    <a:pt x="40993" y="18082"/>
                    <a:pt x="39503" y="13150"/>
                    <a:pt x="34285" y="13150"/>
                  </a:cubicBezTo>
                  <a:cubicBezTo>
                    <a:pt x="34285" y="18904"/>
                    <a:pt x="37267" y="22191"/>
                    <a:pt x="42484" y="23013"/>
                  </a:cubicBezTo>
                  <a:close/>
                  <a:moveTo>
                    <a:pt x="42484" y="25479"/>
                  </a:moveTo>
                  <a:cubicBezTo>
                    <a:pt x="38012" y="27123"/>
                    <a:pt x="36521" y="19726"/>
                    <a:pt x="34285" y="23013"/>
                  </a:cubicBezTo>
                  <a:cubicBezTo>
                    <a:pt x="35031" y="25479"/>
                    <a:pt x="41739" y="32876"/>
                    <a:pt x="42484" y="2547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5" name="Shape 175"/>
            <p:cNvSpPr/>
            <p:nvPr/>
          </p:nvSpPr>
          <p:spPr>
            <a:xfrm>
              <a:off x="903288" y="3313113"/>
              <a:ext cx="336550" cy="338138"/>
            </a:xfrm>
            <a:custGeom>
              <a:pathLst>
                <a:path extrusionOk="0" h="120000" w="120000">
                  <a:moveTo>
                    <a:pt x="120000" y="9600"/>
                  </a:moveTo>
                  <a:cubicBezTo>
                    <a:pt x="120000" y="16000"/>
                    <a:pt x="114400" y="25600"/>
                    <a:pt x="110400" y="27200"/>
                  </a:cubicBezTo>
                  <a:cubicBezTo>
                    <a:pt x="96000" y="34400"/>
                    <a:pt x="79200" y="25600"/>
                    <a:pt x="64800" y="17600"/>
                  </a:cubicBezTo>
                  <a:cubicBezTo>
                    <a:pt x="55200" y="12000"/>
                    <a:pt x="45600" y="7200"/>
                    <a:pt x="38400" y="8000"/>
                  </a:cubicBezTo>
                  <a:cubicBezTo>
                    <a:pt x="40000" y="9600"/>
                    <a:pt x="40800" y="12000"/>
                    <a:pt x="41600" y="13600"/>
                  </a:cubicBezTo>
                  <a:cubicBezTo>
                    <a:pt x="41600" y="13600"/>
                    <a:pt x="41600" y="13600"/>
                    <a:pt x="41600" y="13600"/>
                  </a:cubicBezTo>
                  <a:cubicBezTo>
                    <a:pt x="43200" y="12800"/>
                    <a:pt x="44800" y="12800"/>
                    <a:pt x="46400" y="13600"/>
                  </a:cubicBezTo>
                  <a:cubicBezTo>
                    <a:pt x="48800" y="15200"/>
                    <a:pt x="48800" y="19200"/>
                    <a:pt x="48800" y="21600"/>
                  </a:cubicBezTo>
                  <a:cubicBezTo>
                    <a:pt x="48800" y="24000"/>
                    <a:pt x="48800" y="26400"/>
                    <a:pt x="48000" y="28000"/>
                  </a:cubicBezTo>
                  <a:cubicBezTo>
                    <a:pt x="48000" y="28000"/>
                    <a:pt x="48000" y="28000"/>
                    <a:pt x="48000" y="28000"/>
                  </a:cubicBezTo>
                  <a:cubicBezTo>
                    <a:pt x="48000" y="28800"/>
                    <a:pt x="48000" y="28800"/>
                    <a:pt x="48000" y="28800"/>
                  </a:cubicBezTo>
                  <a:cubicBezTo>
                    <a:pt x="45600" y="30400"/>
                    <a:pt x="41600" y="31200"/>
                    <a:pt x="36000" y="31200"/>
                  </a:cubicBezTo>
                  <a:cubicBezTo>
                    <a:pt x="36000" y="31200"/>
                    <a:pt x="36000" y="31200"/>
                    <a:pt x="36000" y="31200"/>
                  </a:cubicBezTo>
                  <a:cubicBezTo>
                    <a:pt x="36000" y="30400"/>
                    <a:pt x="36000" y="30400"/>
                    <a:pt x="36000" y="30400"/>
                  </a:cubicBezTo>
                  <a:cubicBezTo>
                    <a:pt x="32800" y="27200"/>
                    <a:pt x="32000" y="20800"/>
                    <a:pt x="31200" y="16000"/>
                  </a:cubicBezTo>
                  <a:cubicBezTo>
                    <a:pt x="31200" y="14400"/>
                    <a:pt x="30400" y="12800"/>
                    <a:pt x="30400" y="11200"/>
                  </a:cubicBezTo>
                  <a:cubicBezTo>
                    <a:pt x="16800" y="12000"/>
                    <a:pt x="8800" y="21600"/>
                    <a:pt x="8800" y="37600"/>
                  </a:cubicBezTo>
                  <a:cubicBezTo>
                    <a:pt x="8800" y="41600"/>
                    <a:pt x="9600" y="46400"/>
                    <a:pt x="11200" y="50400"/>
                  </a:cubicBezTo>
                  <a:cubicBezTo>
                    <a:pt x="12000" y="54400"/>
                    <a:pt x="14400" y="57600"/>
                    <a:pt x="17600" y="61600"/>
                  </a:cubicBezTo>
                  <a:cubicBezTo>
                    <a:pt x="20800" y="65600"/>
                    <a:pt x="24000" y="69600"/>
                    <a:pt x="25600" y="74400"/>
                  </a:cubicBezTo>
                  <a:cubicBezTo>
                    <a:pt x="31200" y="88800"/>
                    <a:pt x="28800" y="104000"/>
                    <a:pt x="20000" y="118400"/>
                  </a:cubicBezTo>
                  <a:cubicBezTo>
                    <a:pt x="18400" y="120000"/>
                    <a:pt x="18400" y="120000"/>
                    <a:pt x="18400" y="120000"/>
                  </a:cubicBezTo>
                  <a:cubicBezTo>
                    <a:pt x="18400" y="117600"/>
                    <a:pt x="18400" y="117600"/>
                    <a:pt x="18400" y="117600"/>
                  </a:cubicBezTo>
                  <a:cubicBezTo>
                    <a:pt x="19200" y="115200"/>
                    <a:pt x="20000" y="112800"/>
                    <a:pt x="20800" y="109600"/>
                  </a:cubicBezTo>
                  <a:cubicBezTo>
                    <a:pt x="22400" y="104800"/>
                    <a:pt x="24800" y="98400"/>
                    <a:pt x="24800" y="92800"/>
                  </a:cubicBezTo>
                  <a:cubicBezTo>
                    <a:pt x="24800" y="89600"/>
                    <a:pt x="24000" y="86400"/>
                    <a:pt x="23200" y="84000"/>
                  </a:cubicBezTo>
                  <a:cubicBezTo>
                    <a:pt x="22400" y="83200"/>
                    <a:pt x="20800" y="83200"/>
                    <a:pt x="18400" y="83200"/>
                  </a:cubicBezTo>
                  <a:cubicBezTo>
                    <a:pt x="17600" y="83200"/>
                    <a:pt x="17600" y="83200"/>
                    <a:pt x="17600" y="83200"/>
                  </a:cubicBezTo>
                  <a:cubicBezTo>
                    <a:pt x="17600" y="82400"/>
                    <a:pt x="17600" y="82400"/>
                    <a:pt x="17600" y="82400"/>
                  </a:cubicBezTo>
                  <a:cubicBezTo>
                    <a:pt x="17600" y="80800"/>
                    <a:pt x="19200" y="80800"/>
                    <a:pt x="20800" y="80800"/>
                  </a:cubicBezTo>
                  <a:cubicBezTo>
                    <a:pt x="20800" y="80800"/>
                    <a:pt x="20800" y="80800"/>
                    <a:pt x="20800" y="80800"/>
                  </a:cubicBezTo>
                  <a:cubicBezTo>
                    <a:pt x="20000" y="77600"/>
                    <a:pt x="16800" y="74400"/>
                    <a:pt x="13600" y="70400"/>
                  </a:cubicBezTo>
                  <a:cubicBezTo>
                    <a:pt x="8000" y="64800"/>
                    <a:pt x="1600" y="57600"/>
                    <a:pt x="800" y="48800"/>
                  </a:cubicBezTo>
                  <a:cubicBezTo>
                    <a:pt x="0" y="46400"/>
                    <a:pt x="0" y="44000"/>
                    <a:pt x="0" y="41600"/>
                  </a:cubicBezTo>
                  <a:cubicBezTo>
                    <a:pt x="0" y="29600"/>
                    <a:pt x="4000" y="19200"/>
                    <a:pt x="10400" y="13600"/>
                  </a:cubicBezTo>
                  <a:cubicBezTo>
                    <a:pt x="16000" y="8800"/>
                    <a:pt x="22400" y="7200"/>
                    <a:pt x="30400" y="8000"/>
                  </a:cubicBezTo>
                  <a:cubicBezTo>
                    <a:pt x="32000" y="8000"/>
                    <a:pt x="32800" y="7200"/>
                    <a:pt x="34400" y="5600"/>
                  </a:cubicBezTo>
                  <a:cubicBezTo>
                    <a:pt x="35200" y="4800"/>
                    <a:pt x="36800" y="4000"/>
                    <a:pt x="38400" y="3200"/>
                  </a:cubicBezTo>
                  <a:cubicBezTo>
                    <a:pt x="49600" y="2400"/>
                    <a:pt x="61600" y="7200"/>
                    <a:pt x="72800" y="12800"/>
                  </a:cubicBezTo>
                  <a:cubicBezTo>
                    <a:pt x="90400" y="20000"/>
                    <a:pt x="104800" y="26400"/>
                    <a:pt x="112800" y="10400"/>
                  </a:cubicBezTo>
                  <a:cubicBezTo>
                    <a:pt x="113600" y="9600"/>
                    <a:pt x="113600" y="8800"/>
                    <a:pt x="113600" y="8000"/>
                  </a:cubicBezTo>
                  <a:cubicBezTo>
                    <a:pt x="113600" y="5600"/>
                    <a:pt x="112000" y="3200"/>
                    <a:pt x="111200" y="1600"/>
                  </a:cubicBezTo>
                  <a:cubicBezTo>
                    <a:pt x="110400" y="0"/>
                    <a:pt x="110400" y="0"/>
                    <a:pt x="110400" y="0"/>
                  </a:cubicBezTo>
                  <a:cubicBezTo>
                    <a:pt x="111200" y="0"/>
                    <a:pt x="111200" y="0"/>
                    <a:pt x="111200" y="0"/>
                  </a:cubicBezTo>
                  <a:cubicBezTo>
                    <a:pt x="116800" y="800"/>
                    <a:pt x="120000" y="4000"/>
                    <a:pt x="120000" y="9600"/>
                  </a:cubicBezTo>
                  <a:close/>
                  <a:moveTo>
                    <a:pt x="36000" y="7200"/>
                  </a:moveTo>
                  <a:cubicBezTo>
                    <a:pt x="37600" y="7200"/>
                    <a:pt x="37600" y="7200"/>
                    <a:pt x="37600" y="7200"/>
                  </a:cubicBezTo>
                  <a:cubicBezTo>
                    <a:pt x="44800" y="5600"/>
                    <a:pt x="54400" y="10400"/>
                    <a:pt x="65600" y="16000"/>
                  </a:cubicBezTo>
                  <a:cubicBezTo>
                    <a:pt x="80000" y="24000"/>
                    <a:pt x="96000" y="32800"/>
                    <a:pt x="110400" y="26400"/>
                  </a:cubicBezTo>
                  <a:cubicBezTo>
                    <a:pt x="113600" y="24800"/>
                    <a:pt x="118400" y="16000"/>
                    <a:pt x="118400" y="9600"/>
                  </a:cubicBezTo>
                  <a:cubicBezTo>
                    <a:pt x="118400" y="6400"/>
                    <a:pt x="117600" y="2400"/>
                    <a:pt x="112800" y="1600"/>
                  </a:cubicBezTo>
                  <a:cubicBezTo>
                    <a:pt x="113600" y="3200"/>
                    <a:pt x="114400" y="5600"/>
                    <a:pt x="114400" y="8000"/>
                  </a:cubicBezTo>
                  <a:cubicBezTo>
                    <a:pt x="114400" y="8800"/>
                    <a:pt x="114400" y="10400"/>
                    <a:pt x="114400" y="11200"/>
                  </a:cubicBezTo>
                  <a:cubicBezTo>
                    <a:pt x="114400" y="11200"/>
                    <a:pt x="114400" y="11200"/>
                    <a:pt x="114400" y="11200"/>
                  </a:cubicBezTo>
                  <a:cubicBezTo>
                    <a:pt x="105600" y="28000"/>
                    <a:pt x="89600" y="20800"/>
                    <a:pt x="72800" y="13600"/>
                  </a:cubicBezTo>
                  <a:cubicBezTo>
                    <a:pt x="60800" y="8800"/>
                    <a:pt x="49600" y="4000"/>
                    <a:pt x="38400" y="4800"/>
                  </a:cubicBezTo>
                  <a:cubicBezTo>
                    <a:pt x="36800" y="4800"/>
                    <a:pt x="36000" y="5600"/>
                    <a:pt x="35200" y="7200"/>
                  </a:cubicBezTo>
                  <a:cubicBezTo>
                    <a:pt x="33600" y="8000"/>
                    <a:pt x="32800" y="8800"/>
                    <a:pt x="312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23200" y="8000"/>
                    <a:pt x="16000" y="10400"/>
                    <a:pt x="11200" y="14400"/>
                  </a:cubicBezTo>
                  <a:cubicBezTo>
                    <a:pt x="4800" y="20000"/>
                    <a:pt x="1600" y="29600"/>
                    <a:pt x="1600" y="41600"/>
                  </a:cubicBezTo>
                  <a:cubicBezTo>
                    <a:pt x="1600" y="44000"/>
                    <a:pt x="1600" y="46400"/>
                    <a:pt x="1600" y="48000"/>
                  </a:cubicBezTo>
                  <a:cubicBezTo>
                    <a:pt x="3200" y="57600"/>
                    <a:pt x="8800" y="64000"/>
                    <a:pt x="14400" y="69600"/>
                  </a:cubicBezTo>
                  <a:cubicBezTo>
                    <a:pt x="18400" y="73600"/>
                    <a:pt x="21600" y="77600"/>
                    <a:pt x="22400" y="81600"/>
                  </a:cubicBezTo>
                  <a:cubicBezTo>
                    <a:pt x="22400" y="81600"/>
                    <a:pt x="22400" y="81600"/>
                    <a:pt x="224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2400" y="82400"/>
                    <a:pt x="23200" y="82400"/>
                    <a:pt x="240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5600" y="86400"/>
                    <a:pt x="25600" y="89600"/>
                    <a:pt x="25600" y="92800"/>
                  </a:cubicBezTo>
                  <a:cubicBezTo>
                    <a:pt x="25600" y="99200"/>
                    <a:pt x="24000" y="104800"/>
                    <a:pt x="22400" y="110400"/>
                  </a:cubicBezTo>
                  <a:cubicBezTo>
                    <a:pt x="21600" y="112000"/>
                    <a:pt x="20800" y="112800"/>
                    <a:pt x="20800" y="114400"/>
                  </a:cubicBezTo>
                  <a:cubicBezTo>
                    <a:pt x="28000" y="101600"/>
                    <a:pt x="29600" y="88000"/>
                    <a:pt x="24800" y="74400"/>
                  </a:cubicBezTo>
                  <a:cubicBezTo>
                    <a:pt x="22400" y="70400"/>
                    <a:pt x="20000" y="66400"/>
                    <a:pt x="16800" y="62400"/>
                  </a:cubicBezTo>
                  <a:cubicBezTo>
                    <a:pt x="13600" y="58400"/>
                    <a:pt x="11200" y="55200"/>
                    <a:pt x="9600" y="51200"/>
                  </a:cubicBezTo>
                  <a:cubicBezTo>
                    <a:pt x="9600" y="50400"/>
                    <a:pt x="9600" y="49600"/>
                    <a:pt x="8800" y="48800"/>
                  </a:cubicBezTo>
                  <a:cubicBezTo>
                    <a:pt x="10400" y="56800"/>
                    <a:pt x="13600" y="63200"/>
                    <a:pt x="18400" y="67200"/>
                  </a:cubicBezTo>
                  <a:cubicBezTo>
                    <a:pt x="20800" y="68800"/>
                    <a:pt x="20800" y="68800"/>
                    <a:pt x="20800" y="68800"/>
                  </a:cubicBezTo>
                  <a:cubicBezTo>
                    <a:pt x="18400" y="68000"/>
                    <a:pt x="18400" y="68000"/>
                    <a:pt x="18400" y="68000"/>
                  </a:cubicBezTo>
                  <a:cubicBezTo>
                    <a:pt x="8000" y="65600"/>
                    <a:pt x="3200" y="51200"/>
                    <a:pt x="3200" y="39200"/>
                  </a:cubicBezTo>
                  <a:cubicBezTo>
                    <a:pt x="3200" y="27200"/>
                    <a:pt x="7200" y="16800"/>
                    <a:pt x="14400" y="12800"/>
                  </a:cubicBezTo>
                  <a:cubicBezTo>
                    <a:pt x="15200" y="13600"/>
                    <a:pt x="15200" y="13600"/>
                    <a:pt x="15200" y="13600"/>
                  </a:cubicBezTo>
                  <a:cubicBezTo>
                    <a:pt x="12000" y="16800"/>
                    <a:pt x="9600" y="22400"/>
                    <a:pt x="8000" y="29600"/>
                  </a:cubicBezTo>
                  <a:cubicBezTo>
                    <a:pt x="10400" y="17600"/>
                    <a:pt x="18400" y="11200"/>
                    <a:pt x="304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2000" y="12000"/>
                    <a:pt x="32000" y="14400"/>
                    <a:pt x="32000" y="16000"/>
                  </a:cubicBezTo>
                  <a:cubicBezTo>
                    <a:pt x="32800" y="18400"/>
                    <a:pt x="32800" y="20800"/>
                    <a:pt x="33600" y="23200"/>
                  </a:cubicBezTo>
                  <a:cubicBezTo>
                    <a:pt x="33600" y="23200"/>
                    <a:pt x="33600" y="23200"/>
                    <a:pt x="33600" y="23200"/>
                  </a:cubicBezTo>
                  <a:cubicBezTo>
                    <a:pt x="34400" y="22400"/>
                    <a:pt x="35200" y="21600"/>
                    <a:pt x="35200" y="21600"/>
                  </a:cubicBezTo>
                  <a:cubicBezTo>
                    <a:pt x="36800" y="21600"/>
                    <a:pt x="37600" y="22400"/>
                    <a:pt x="38400" y="23200"/>
                  </a:cubicBezTo>
                  <a:cubicBezTo>
                    <a:pt x="40000" y="24800"/>
                    <a:pt x="41600" y="25600"/>
                    <a:pt x="43200" y="24800"/>
                  </a:cubicBezTo>
                  <a:cubicBezTo>
                    <a:pt x="44000" y="24800"/>
                    <a:pt x="44000" y="24800"/>
                    <a:pt x="44000" y="24800"/>
                  </a:cubicBezTo>
                  <a:cubicBezTo>
                    <a:pt x="44000" y="25600"/>
                    <a:pt x="44000" y="25600"/>
                    <a:pt x="44000" y="25600"/>
                  </a:cubicBezTo>
                  <a:cubicBezTo>
                    <a:pt x="43200" y="28000"/>
                    <a:pt x="42400" y="28800"/>
                    <a:pt x="41600" y="29600"/>
                  </a:cubicBezTo>
                  <a:cubicBezTo>
                    <a:pt x="38400" y="30400"/>
                    <a:pt x="34400" y="25600"/>
                    <a:pt x="33600" y="24000"/>
                  </a:cubicBezTo>
                  <a:cubicBezTo>
                    <a:pt x="33600" y="24000"/>
                    <a:pt x="33600" y="24000"/>
                    <a:pt x="33600" y="24000"/>
                  </a:cubicBezTo>
                  <a:cubicBezTo>
                    <a:pt x="34400" y="26400"/>
                    <a:pt x="35200" y="28000"/>
                    <a:pt x="36800" y="29600"/>
                  </a:cubicBezTo>
                  <a:cubicBezTo>
                    <a:pt x="41600" y="30400"/>
                    <a:pt x="44800" y="29600"/>
                    <a:pt x="47200" y="28000"/>
                  </a:cubicBezTo>
                  <a:cubicBezTo>
                    <a:pt x="48000" y="25600"/>
                    <a:pt x="48000" y="24000"/>
                    <a:pt x="48000" y="21600"/>
                  </a:cubicBezTo>
                  <a:cubicBezTo>
                    <a:pt x="48000" y="18400"/>
                    <a:pt x="47200" y="16000"/>
                    <a:pt x="45600" y="14400"/>
                  </a:cubicBezTo>
                  <a:cubicBezTo>
                    <a:pt x="44800" y="14400"/>
                    <a:pt x="44000" y="14400"/>
                    <a:pt x="42400" y="14400"/>
                  </a:cubicBezTo>
                  <a:cubicBezTo>
                    <a:pt x="44800" y="15200"/>
                    <a:pt x="46400" y="17600"/>
                    <a:pt x="46400" y="20000"/>
                  </a:cubicBezTo>
                  <a:cubicBezTo>
                    <a:pt x="46400" y="20800"/>
                    <a:pt x="46400" y="20800"/>
                    <a:pt x="45600" y="21600"/>
                  </a:cubicBezTo>
                  <a:cubicBezTo>
                    <a:pt x="45600" y="21600"/>
                    <a:pt x="45600" y="21600"/>
                    <a:pt x="45600" y="21600"/>
                  </a:cubicBezTo>
                  <a:cubicBezTo>
                    <a:pt x="44800" y="21600"/>
                    <a:pt x="44800" y="21600"/>
                    <a:pt x="44800" y="21600"/>
                  </a:cubicBezTo>
                  <a:cubicBezTo>
                    <a:pt x="42400" y="19200"/>
                    <a:pt x="41600" y="16800"/>
                    <a:pt x="40800" y="15200"/>
                  </a:cubicBezTo>
                  <a:cubicBezTo>
                    <a:pt x="39200" y="14400"/>
                    <a:pt x="39200" y="14400"/>
                    <a:pt x="39200" y="14400"/>
                  </a:cubicBezTo>
                  <a:cubicBezTo>
                    <a:pt x="40000" y="14400"/>
                    <a:pt x="40000" y="14400"/>
                    <a:pt x="40000" y="14400"/>
                  </a:cubicBezTo>
                  <a:cubicBezTo>
                    <a:pt x="40000" y="13600"/>
                    <a:pt x="40000" y="13600"/>
                    <a:pt x="40000" y="13600"/>
                  </a:cubicBezTo>
                  <a:cubicBezTo>
                    <a:pt x="39200" y="12000"/>
                    <a:pt x="39200" y="9600"/>
                    <a:pt x="36800" y="8000"/>
                  </a:cubicBezTo>
                  <a:lnTo>
                    <a:pt x="36000" y="7200"/>
                  </a:lnTo>
                  <a:close/>
                  <a:moveTo>
                    <a:pt x="45600" y="20000"/>
                  </a:moveTo>
                  <a:cubicBezTo>
                    <a:pt x="45600" y="19200"/>
                    <a:pt x="44000" y="16800"/>
                    <a:pt x="42400" y="15200"/>
                  </a:cubicBezTo>
                  <a:cubicBezTo>
                    <a:pt x="42400" y="16800"/>
                    <a:pt x="43200" y="18400"/>
                    <a:pt x="45600" y="20000"/>
                  </a:cubicBezTo>
                  <a:close/>
                  <a:moveTo>
                    <a:pt x="35200" y="23200"/>
                  </a:moveTo>
                  <a:cubicBezTo>
                    <a:pt x="36000" y="25600"/>
                    <a:pt x="39200" y="28800"/>
                    <a:pt x="40800" y="28000"/>
                  </a:cubicBezTo>
                  <a:cubicBezTo>
                    <a:pt x="41600" y="28000"/>
                    <a:pt x="42400" y="27200"/>
                    <a:pt x="42400" y="26400"/>
                  </a:cubicBezTo>
                  <a:cubicBezTo>
                    <a:pt x="40800" y="26400"/>
                    <a:pt x="39200" y="25600"/>
                    <a:pt x="37600" y="24000"/>
                  </a:cubicBezTo>
                  <a:cubicBezTo>
                    <a:pt x="36800" y="24000"/>
                    <a:pt x="36000" y="23200"/>
                    <a:pt x="36000" y="23200"/>
                  </a:cubicBezTo>
                  <a:cubicBezTo>
                    <a:pt x="35200" y="23200"/>
                    <a:pt x="35200" y="23200"/>
                    <a:pt x="35200" y="23200"/>
                  </a:cubicBezTo>
                  <a:close/>
                  <a:moveTo>
                    <a:pt x="4000" y="39200"/>
                  </a:moveTo>
                  <a:cubicBezTo>
                    <a:pt x="4000" y="49600"/>
                    <a:pt x="8000" y="61600"/>
                    <a:pt x="15200" y="65600"/>
                  </a:cubicBezTo>
                  <a:cubicBezTo>
                    <a:pt x="9600" y="59200"/>
                    <a:pt x="6400" y="46400"/>
                    <a:pt x="6400" y="36800"/>
                  </a:cubicBezTo>
                  <a:cubicBezTo>
                    <a:pt x="6400" y="28800"/>
                    <a:pt x="8000" y="22400"/>
                    <a:pt x="10400" y="17600"/>
                  </a:cubicBezTo>
                  <a:cubicBezTo>
                    <a:pt x="6400" y="23200"/>
                    <a:pt x="4000" y="30400"/>
                    <a:pt x="4000" y="39200"/>
                  </a:cubicBezTo>
                  <a:close/>
                  <a:moveTo>
                    <a:pt x="116800" y="14400"/>
                  </a:moveTo>
                  <a:cubicBezTo>
                    <a:pt x="116800" y="14400"/>
                    <a:pt x="116800" y="14400"/>
                    <a:pt x="116800" y="14400"/>
                  </a:cubicBezTo>
                  <a:cubicBezTo>
                    <a:pt x="116800" y="16800"/>
                    <a:pt x="111200" y="24800"/>
                    <a:pt x="107200" y="26400"/>
                  </a:cubicBezTo>
                  <a:cubicBezTo>
                    <a:pt x="107200" y="26400"/>
                    <a:pt x="107200" y="26400"/>
                    <a:pt x="107200" y="26400"/>
                  </a:cubicBezTo>
                  <a:cubicBezTo>
                    <a:pt x="82400" y="28000"/>
                    <a:pt x="68000" y="19200"/>
                    <a:pt x="52800" y="8000"/>
                  </a:cubicBezTo>
                  <a:cubicBezTo>
                    <a:pt x="50400" y="6400"/>
                    <a:pt x="50400" y="6400"/>
                    <a:pt x="50400" y="6400"/>
                  </a:cubicBezTo>
                  <a:cubicBezTo>
                    <a:pt x="53600" y="7200"/>
                    <a:pt x="53600" y="7200"/>
                    <a:pt x="53600" y="7200"/>
                  </a:cubicBezTo>
                  <a:cubicBezTo>
                    <a:pt x="58400" y="8000"/>
                    <a:pt x="64000" y="10400"/>
                    <a:pt x="70400" y="13600"/>
                  </a:cubicBezTo>
                  <a:cubicBezTo>
                    <a:pt x="86400" y="20800"/>
                    <a:pt x="104800" y="28800"/>
                    <a:pt x="1152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800" y="12800"/>
                    <a:pt x="116800" y="12800"/>
                    <a:pt x="116800" y="14400"/>
                  </a:cubicBezTo>
                  <a:close/>
                  <a:moveTo>
                    <a:pt x="106400" y="24800"/>
                  </a:moveTo>
                  <a:cubicBezTo>
                    <a:pt x="110400" y="23200"/>
                    <a:pt x="115200" y="16800"/>
                    <a:pt x="116000" y="14400"/>
                  </a:cubicBezTo>
                  <a:cubicBezTo>
                    <a:pt x="104800" y="29600"/>
                    <a:pt x="86400" y="21600"/>
                    <a:pt x="69600" y="14400"/>
                  </a:cubicBezTo>
                  <a:cubicBezTo>
                    <a:pt x="64800" y="12000"/>
                    <a:pt x="60800" y="10400"/>
                    <a:pt x="56800" y="8800"/>
                  </a:cubicBezTo>
                  <a:cubicBezTo>
                    <a:pt x="70400" y="18400"/>
                    <a:pt x="84000" y="26400"/>
                    <a:pt x="106400" y="24800"/>
                  </a:cubicBezTo>
                  <a:close/>
                  <a:moveTo>
                    <a:pt x="44000" y="24000"/>
                  </a:moveTo>
                  <a:cubicBezTo>
                    <a:pt x="43200" y="24000"/>
                    <a:pt x="43200" y="24000"/>
                    <a:pt x="43200" y="24000"/>
                  </a:cubicBezTo>
                  <a:cubicBezTo>
                    <a:pt x="37600" y="23200"/>
                    <a:pt x="33600" y="20000"/>
                    <a:pt x="33600" y="13600"/>
                  </a:cubicBezTo>
                  <a:cubicBezTo>
                    <a:pt x="33600" y="12800"/>
                    <a:pt x="33600" y="12800"/>
                    <a:pt x="33600" y="12800"/>
                  </a:cubicBezTo>
                  <a:cubicBezTo>
                    <a:pt x="34400" y="12800"/>
                    <a:pt x="34400" y="12800"/>
                    <a:pt x="34400" y="12800"/>
                  </a:cubicBezTo>
                  <a:cubicBezTo>
                    <a:pt x="40000" y="13600"/>
                    <a:pt x="42400" y="18400"/>
                    <a:pt x="44000" y="23200"/>
                  </a:cubicBezTo>
                  <a:lnTo>
                    <a:pt x="44000" y="24000"/>
                  </a:lnTo>
                  <a:close/>
                  <a:moveTo>
                    <a:pt x="34400" y="13600"/>
                  </a:moveTo>
                  <a:cubicBezTo>
                    <a:pt x="35200" y="19200"/>
                    <a:pt x="37600" y="21600"/>
                    <a:pt x="42400" y="22400"/>
                  </a:cubicBezTo>
                  <a:cubicBezTo>
                    <a:pt x="40800" y="18400"/>
                    <a:pt x="39200" y="15200"/>
                    <a:pt x="34400" y="136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6" name="Shape 176"/>
            <p:cNvSpPr/>
            <p:nvPr/>
          </p:nvSpPr>
          <p:spPr>
            <a:xfrm>
              <a:off x="4162425" y="3344863"/>
              <a:ext cx="334963" cy="328613"/>
            </a:xfrm>
            <a:custGeom>
              <a:pathLst>
                <a:path extrusionOk="0" h="120000" w="120000">
                  <a:moveTo>
                    <a:pt x="49127" y="13972"/>
                  </a:moveTo>
                  <a:cubicBezTo>
                    <a:pt x="51543" y="13972"/>
                    <a:pt x="53959" y="7397"/>
                    <a:pt x="56375" y="10684"/>
                  </a:cubicBezTo>
                  <a:cubicBezTo>
                    <a:pt x="54765" y="12328"/>
                    <a:pt x="52348" y="13972"/>
                    <a:pt x="53959" y="18082"/>
                  </a:cubicBezTo>
                  <a:cubicBezTo>
                    <a:pt x="62818" y="18082"/>
                    <a:pt x="57986" y="9041"/>
                    <a:pt x="57181" y="6575"/>
                  </a:cubicBezTo>
                  <a:cubicBezTo>
                    <a:pt x="60402" y="3287"/>
                    <a:pt x="65234" y="12328"/>
                    <a:pt x="62013" y="16438"/>
                  </a:cubicBezTo>
                  <a:cubicBezTo>
                    <a:pt x="82953" y="0"/>
                    <a:pt x="115973" y="5753"/>
                    <a:pt x="117583" y="32054"/>
                  </a:cubicBezTo>
                  <a:cubicBezTo>
                    <a:pt x="119194" y="51780"/>
                    <a:pt x="99060" y="64931"/>
                    <a:pt x="100671" y="84657"/>
                  </a:cubicBezTo>
                  <a:cubicBezTo>
                    <a:pt x="104697" y="86301"/>
                    <a:pt x="111140" y="77260"/>
                    <a:pt x="117583" y="81369"/>
                  </a:cubicBezTo>
                  <a:cubicBezTo>
                    <a:pt x="120000" y="85479"/>
                    <a:pt x="118389" y="93698"/>
                    <a:pt x="119194" y="98630"/>
                  </a:cubicBezTo>
                  <a:cubicBezTo>
                    <a:pt x="114362" y="102739"/>
                    <a:pt x="108724" y="100273"/>
                    <a:pt x="103892" y="97808"/>
                  </a:cubicBezTo>
                  <a:cubicBezTo>
                    <a:pt x="103892" y="107671"/>
                    <a:pt x="103892" y="117534"/>
                    <a:pt x="113557" y="117534"/>
                  </a:cubicBezTo>
                  <a:cubicBezTo>
                    <a:pt x="96644" y="119999"/>
                    <a:pt x="100671" y="102739"/>
                    <a:pt x="99865" y="88767"/>
                  </a:cubicBezTo>
                  <a:cubicBezTo>
                    <a:pt x="99060" y="78082"/>
                    <a:pt x="95033" y="72328"/>
                    <a:pt x="97449" y="62465"/>
                  </a:cubicBezTo>
                  <a:cubicBezTo>
                    <a:pt x="100671" y="46849"/>
                    <a:pt x="120000" y="32876"/>
                    <a:pt x="106308" y="14794"/>
                  </a:cubicBezTo>
                  <a:cubicBezTo>
                    <a:pt x="81342" y="4109"/>
                    <a:pt x="61208" y="27123"/>
                    <a:pt x="37046" y="25479"/>
                  </a:cubicBezTo>
                  <a:cubicBezTo>
                    <a:pt x="24966" y="24657"/>
                    <a:pt x="12885" y="13150"/>
                    <a:pt x="0" y="22191"/>
                  </a:cubicBezTo>
                  <a:cubicBezTo>
                    <a:pt x="11275" y="9863"/>
                    <a:pt x="29798" y="18904"/>
                    <a:pt x="48322" y="19726"/>
                  </a:cubicBezTo>
                  <a:cubicBezTo>
                    <a:pt x="49932" y="18082"/>
                    <a:pt x="46711" y="12328"/>
                    <a:pt x="46711" y="9041"/>
                  </a:cubicBezTo>
                  <a:cubicBezTo>
                    <a:pt x="49127" y="8219"/>
                    <a:pt x="51543" y="3287"/>
                    <a:pt x="54765" y="6575"/>
                  </a:cubicBezTo>
                  <a:cubicBezTo>
                    <a:pt x="53959" y="7397"/>
                    <a:pt x="47516" y="7397"/>
                    <a:pt x="49127" y="13972"/>
                  </a:cubicBezTo>
                  <a:close/>
                  <a:moveTo>
                    <a:pt x="46711" y="22191"/>
                  </a:moveTo>
                  <a:cubicBezTo>
                    <a:pt x="39463" y="20547"/>
                    <a:pt x="33020" y="18082"/>
                    <a:pt x="24966" y="20547"/>
                  </a:cubicBezTo>
                  <a:cubicBezTo>
                    <a:pt x="33020" y="21369"/>
                    <a:pt x="39463" y="26301"/>
                    <a:pt x="46711" y="22191"/>
                  </a:cubicBezTo>
                  <a:close/>
                  <a:moveTo>
                    <a:pt x="81342" y="9041"/>
                  </a:moveTo>
                  <a:cubicBezTo>
                    <a:pt x="78926" y="11506"/>
                    <a:pt x="68456" y="12328"/>
                    <a:pt x="70872" y="16438"/>
                  </a:cubicBezTo>
                  <a:cubicBezTo>
                    <a:pt x="72483" y="12328"/>
                    <a:pt x="83758" y="13150"/>
                    <a:pt x="81342" y="9041"/>
                  </a:cubicBezTo>
                  <a:close/>
                  <a:moveTo>
                    <a:pt x="114362" y="26301"/>
                  </a:moveTo>
                  <a:cubicBezTo>
                    <a:pt x="112751" y="23835"/>
                    <a:pt x="111140" y="24657"/>
                    <a:pt x="113557" y="27945"/>
                  </a:cubicBezTo>
                  <a:cubicBezTo>
                    <a:pt x="111946" y="48493"/>
                    <a:pt x="97449" y="55068"/>
                    <a:pt x="98255" y="78082"/>
                  </a:cubicBezTo>
                  <a:cubicBezTo>
                    <a:pt x="102281" y="59999"/>
                    <a:pt x="117583" y="48493"/>
                    <a:pt x="114362" y="26301"/>
                  </a:cubicBezTo>
                  <a:close/>
                  <a:moveTo>
                    <a:pt x="116778" y="97808"/>
                  </a:moveTo>
                  <a:cubicBezTo>
                    <a:pt x="116778" y="92876"/>
                    <a:pt x="116778" y="89589"/>
                    <a:pt x="114362" y="87123"/>
                  </a:cubicBezTo>
                  <a:cubicBezTo>
                    <a:pt x="111946" y="87123"/>
                    <a:pt x="108724" y="87123"/>
                    <a:pt x="106308" y="87123"/>
                  </a:cubicBezTo>
                  <a:cubicBezTo>
                    <a:pt x="101476" y="92876"/>
                    <a:pt x="107919" y="99452"/>
                    <a:pt x="116778" y="97808"/>
                  </a:cubicBezTo>
                  <a:close/>
                  <a:moveTo>
                    <a:pt x="117583" y="84657"/>
                  </a:moveTo>
                  <a:cubicBezTo>
                    <a:pt x="114362" y="82191"/>
                    <a:pt x="110335" y="82191"/>
                    <a:pt x="107919" y="84657"/>
                  </a:cubicBezTo>
                  <a:cubicBezTo>
                    <a:pt x="111946" y="83013"/>
                    <a:pt x="115973" y="87945"/>
                    <a:pt x="117583" y="8465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7" name="Shape 177"/>
            <p:cNvSpPr/>
            <p:nvPr/>
          </p:nvSpPr>
          <p:spPr>
            <a:xfrm>
              <a:off x="4162425" y="3359150"/>
              <a:ext cx="334963" cy="309563"/>
            </a:xfrm>
            <a:custGeom>
              <a:pathLst>
                <a:path extrusionOk="0" h="120000" w="120000">
                  <a:moveTo>
                    <a:pt x="52348" y="0"/>
                  </a:moveTo>
                  <a:cubicBezTo>
                    <a:pt x="53154" y="0"/>
                    <a:pt x="54765" y="869"/>
                    <a:pt x="55570" y="1739"/>
                  </a:cubicBezTo>
                  <a:cubicBezTo>
                    <a:pt x="55570" y="1739"/>
                    <a:pt x="55570" y="1739"/>
                    <a:pt x="55570" y="1739"/>
                  </a:cubicBezTo>
                  <a:cubicBezTo>
                    <a:pt x="55570" y="2608"/>
                    <a:pt x="55570" y="2608"/>
                    <a:pt x="55570" y="2608"/>
                  </a:cubicBezTo>
                  <a:cubicBezTo>
                    <a:pt x="54765" y="2608"/>
                    <a:pt x="54765" y="2608"/>
                    <a:pt x="53959" y="3478"/>
                  </a:cubicBezTo>
                  <a:cubicBezTo>
                    <a:pt x="52348" y="3478"/>
                    <a:pt x="50738" y="3478"/>
                    <a:pt x="49932" y="5217"/>
                  </a:cubicBezTo>
                  <a:cubicBezTo>
                    <a:pt x="49932" y="6086"/>
                    <a:pt x="49127" y="6956"/>
                    <a:pt x="49932" y="8695"/>
                  </a:cubicBezTo>
                  <a:cubicBezTo>
                    <a:pt x="50738" y="7826"/>
                    <a:pt x="50738" y="6956"/>
                    <a:pt x="51543" y="6086"/>
                  </a:cubicBezTo>
                  <a:cubicBezTo>
                    <a:pt x="53154" y="5217"/>
                    <a:pt x="53959" y="4347"/>
                    <a:pt x="54765" y="4347"/>
                  </a:cubicBezTo>
                  <a:cubicBezTo>
                    <a:pt x="55570" y="4347"/>
                    <a:pt x="56375" y="4347"/>
                    <a:pt x="56375" y="5217"/>
                  </a:cubicBezTo>
                  <a:cubicBezTo>
                    <a:pt x="57181" y="5217"/>
                    <a:pt x="57181" y="5217"/>
                    <a:pt x="57181" y="5217"/>
                  </a:cubicBezTo>
                  <a:cubicBezTo>
                    <a:pt x="56375" y="6086"/>
                    <a:pt x="56375" y="6086"/>
                    <a:pt x="56375" y="6086"/>
                  </a:cubicBezTo>
                  <a:cubicBezTo>
                    <a:pt x="56375" y="6956"/>
                    <a:pt x="55570" y="6956"/>
                    <a:pt x="55570" y="7826"/>
                  </a:cubicBezTo>
                  <a:cubicBezTo>
                    <a:pt x="54765" y="9565"/>
                    <a:pt x="53959" y="10434"/>
                    <a:pt x="53959" y="13913"/>
                  </a:cubicBezTo>
                  <a:cubicBezTo>
                    <a:pt x="56375" y="13913"/>
                    <a:pt x="57181" y="13043"/>
                    <a:pt x="57986" y="12173"/>
                  </a:cubicBezTo>
                  <a:cubicBezTo>
                    <a:pt x="59597" y="9565"/>
                    <a:pt x="57181" y="4347"/>
                    <a:pt x="56375" y="2608"/>
                  </a:cubicBezTo>
                  <a:cubicBezTo>
                    <a:pt x="56375" y="1739"/>
                    <a:pt x="56375" y="1739"/>
                    <a:pt x="56375" y="1739"/>
                  </a:cubicBezTo>
                  <a:cubicBezTo>
                    <a:pt x="57181" y="1739"/>
                    <a:pt x="57181" y="1739"/>
                    <a:pt x="57181" y="1739"/>
                  </a:cubicBezTo>
                  <a:cubicBezTo>
                    <a:pt x="57181" y="869"/>
                    <a:pt x="57986" y="869"/>
                    <a:pt x="58791" y="869"/>
                  </a:cubicBezTo>
                  <a:cubicBezTo>
                    <a:pt x="58791" y="869"/>
                    <a:pt x="58791" y="869"/>
                    <a:pt x="58791" y="869"/>
                  </a:cubicBezTo>
                  <a:cubicBezTo>
                    <a:pt x="60402" y="869"/>
                    <a:pt x="62013" y="2608"/>
                    <a:pt x="62818" y="4347"/>
                  </a:cubicBezTo>
                  <a:cubicBezTo>
                    <a:pt x="63624" y="6086"/>
                    <a:pt x="63624" y="7826"/>
                    <a:pt x="63624" y="9565"/>
                  </a:cubicBezTo>
                  <a:cubicBezTo>
                    <a:pt x="70872" y="4347"/>
                    <a:pt x="79731" y="1739"/>
                    <a:pt x="88590" y="1739"/>
                  </a:cubicBezTo>
                  <a:cubicBezTo>
                    <a:pt x="105503" y="1739"/>
                    <a:pt x="116778" y="12173"/>
                    <a:pt x="118389" y="28695"/>
                  </a:cubicBezTo>
                  <a:cubicBezTo>
                    <a:pt x="119194" y="39130"/>
                    <a:pt x="114362" y="47826"/>
                    <a:pt x="110335" y="56521"/>
                  </a:cubicBezTo>
                  <a:cubicBezTo>
                    <a:pt x="105503" y="65217"/>
                    <a:pt x="100671" y="73913"/>
                    <a:pt x="101476" y="84347"/>
                  </a:cubicBezTo>
                  <a:cubicBezTo>
                    <a:pt x="102281" y="84347"/>
                    <a:pt x="104697" y="83478"/>
                    <a:pt x="106308" y="82608"/>
                  </a:cubicBezTo>
                  <a:cubicBezTo>
                    <a:pt x="108724" y="80869"/>
                    <a:pt x="111140" y="79130"/>
                    <a:pt x="114362" y="79130"/>
                  </a:cubicBezTo>
                  <a:cubicBezTo>
                    <a:pt x="115973" y="79130"/>
                    <a:pt x="116778" y="80000"/>
                    <a:pt x="118389" y="80869"/>
                  </a:cubicBezTo>
                  <a:cubicBezTo>
                    <a:pt x="118389" y="80869"/>
                    <a:pt x="118389" y="80869"/>
                    <a:pt x="118389" y="80869"/>
                  </a:cubicBezTo>
                  <a:cubicBezTo>
                    <a:pt x="120000" y="83478"/>
                    <a:pt x="120000" y="87826"/>
                    <a:pt x="120000" y="92173"/>
                  </a:cubicBezTo>
                  <a:cubicBezTo>
                    <a:pt x="119194" y="94782"/>
                    <a:pt x="119194" y="97391"/>
                    <a:pt x="120000" y="99130"/>
                  </a:cubicBezTo>
                  <a:cubicBezTo>
                    <a:pt x="120000" y="100000"/>
                    <a:pt x="120000" y="100000"/>
                    <a:pt x="120000" y="100000"/>
                  </a:cubicBezTo>
                  <a:cubicBezTo>
                    <a:pt x="119194" y="100000"/>
                    <a:pt x="119194" y="100000"/>
                    <a:pt x="119194" y="100000"/>
                  </a:cubicBezTo>
                  <a:cubicBezTo>
                    <a:pt x="117583" y="101739"/>
                    <a:pt x="115167" y="102608"/>
                    <a:pt x="113557" y="102608"/>
                  </a:cubicBezTo>
                  <a:cubicBezTo>
                    <a:pt x="110335" y="102608"/>
                    <a:pt x="107919" y="100869"/>
                    <a:pt x="104697" y="99130"/>
                  </a:cubicBezTo>
                  <a:cubicBezTo>
                    <a:pt x="104697" y="100000"/>
                    <a:pt x="104697" y="100000"/>
                    <a:pt x="104697" y="100000"/>
                  </a:cubicBezTo>
                  <a:cubicBezTo>
                    <a:pt x="104697" y="109565"/>
                    <a:pt x="104697" y="118260"/>
                    <a:pt x="113557" y="118260"/>
                  </a:cubicBezTo>
                  <a:cubicBezTo>
                    <a:pt x="113557" y="120000"/>
                    <a:pt x="113557" y="120000"/>
                    <a:pt x="113557" y="120000"/>
                  </a:cubicBezTo>
                  <a:cubicBezTo>
                    <a:pt x="111946" y="120000"/>
                    <a:pt x="111140" y="120000"/>
                    <a:pt x="110335" y="120000"/>
                  </a:cubicBezTo>
                  <a:cubicBezTo>
                    <a:pt x="99060" y="120000"/>
                    <a:pt x="99060" y="108695"/>
                    <a:pt x="99060" y="97391"/>
                  </a:cubicBezTo>
                  <a:cubicBezTo>
                    <a:pt x="99060" y="93913"/>
                    <a:pt x="99060" y="91304"/>
                    <a:pt x="99060" y="88695"/>
                  </a:cubicBezTo>
                  <a:cubicBezTo>
                    <a:pt x="99060" y="86086"/>
                    <a:pt x="98255" y="83478"/>
                    <a:pt x="98255" y="81739"/>
                  </a:cubicBezTo>
                  <a:cubicBezTo>
                    <a:pt x="98255" y="81739"/>
                    <a:pt x="98255" y="81739"/>
                    <a:pt x="98255" y="81739"/>
                  </a:cubicBezTo>
                  <a:cubicBezTo>
                    <a:pt x="98255" y="80869"/>
                    <a:pt x="98255" y="80869"/>
                    <a:pt x="98255" y="80869"/>
                  </a:cubicBezTo>
                  <a:cubicBezTo>
                    <a:pt x="97449" y="80000"/>
                    <a:pt x="97449" y="79130"/>
                    <a:pt x="97449" y="78260"/>
                  </a:cubicBezTo>
                  <a:cubicBezTo>
                    <a:pt x="96644" y="73043"/>
                    <a:pt x="95033" y="67826"/>
                    <a:pt x="96644" y="60869"/>
                  </a:cubicBezTo>
                  <a:cubicBezTo>
                    <a:pt x="98255" y="55652"/>
                    <a:pt x="100671" y="49565"/>
                    <a:pt x="103892" y="44347"/>
                  </a:cubicBezTo>
                  <a:cubicBezTo>
                    <a:pt x="109530" y="33913"/>
                    <a:pt x="115167" y="23478"/>
                    <a:pt x="106308" y="11304"/>
                  </a:cubicBezTo>
                  <a:cubicBezTo>
                    <a:pt x="101476" y="9565"/>
                    <a:pt x="97449" y="8695"/>
                    <a:pt x="92617" y="8695"/>
                  </a:cubicBezTo>
                  <a:cubicBezTo>
                    <a:pt x="83758" y="8695"/>
                    <a:pt x="74899" y="12173"/>
                    <a:pt x="66845" y="15652"/>
                  </a:cubicBezTo>
                  <a:cubicBezTo>
                    <a:pt x="57986" y="19130"/>
                    <a:pt x="49127" y="22608"/>
                    <a:pt x="39463" y="22608"/>
                  </a:cubicBezTo>
                  <a:cubicBezTo>
                    <a:pt x="38657" y="22608"/>
                    <a:pt x="37852" y="22608"/>
                    <a:pt x="36241" y="22608"/>
                  </a:cubicBezTo>
                  <a:cubicBezTo>
                    <a:pt x="32214" y="21739"/>
                    <a:pt x="28187" y="20000"/>
                    <a:pt x="24161" y="19130"/>
                  </a:cubicBezTo>
                  <a:cubicBezTo>
                    <a:pt x="20134" y="16521"/>
                    <a:pt x="15302" y="14782"/>
                    <a:pt x="10469" y="14782"/>
                  </a:cubicBezTo>
                  <a:cubicBezTo>
                    <a:pt x="7248" y="14782"/>
                    <a:pt x="3221" y="16521"/>
                    <a:pt x="805" y="18260"/>
                  </a:cubicBezTo>
                  <a:cubicBezTo>
                    <a:pt x="0" y="17391"/>
                    <a:pt x="0" y="17391"/>
                    <a:pt x="0" y="17391"/>
                  </a:cubicBezTo>
                  <a:cubicBezTo>
                    <a:pt x="4026" y="13043"/>
                    <a:pt x="8859" y="11304"/>
                    <a:pt x="16107" y="11304"/>
                  </a:cubicBezTo>
                  <a:cubicBezTo>
                    <a:pt x="16107" y="11304"/>
                    <a:pt x="16107" y="11304"/>
                    <a:pt x="16107" y="11304"/>
                  </a:cubicBezTo>
                  <a:cubicBezTo>
                    <a:pt x="20939" y="11304"/>
                    <a:pt x="26577" y="12173"/>
                    <a:pt x="31409" y="13043"/>
                  </a:cubicBezTo>
                  <a:cubicBezTo>
                    <a:pt x="37046" y="13913"/>
                    <a:pt x="42684" y="14782"/>
                    <a:pt x="47516" y="14782"/>
                  </a:cubicBezTo>
                  <a:cubicBezTo>
                    <a:pt x="49127" y="13913"/>
                    <a:pt x="48322" y="11304"/>
                    <a:pt x="47516" y="8695"/>
                  </a:cubicBezTo>
                  <a:cubicBezTo>
                    <a:pt x="46711" y="6956"/>
                    <a:pt x="46711" y="6086"/>
                    <a:pt x="46711" y="4347"/>
                  </a:cubicBezTo>
                  <a:cubicBezTo>
                    <a:pt x="46711" y="4347"/>
                    <a:pt x="46711" y="4347"/>
                    <a:pt x="46711" y="4347"/>
                  </a:cubicBezTo>
                  <a:cubicBezTo>
                    <a:pt x="46711" y="3478"/>
                    <a:pt x="46711" y="3478"/>
                    <a:pt x="46711" y="3478"/>
                  </a:cubicBezTo>
                  <a:cubicBezTo>
                    <a:pt x="47516" y="3478"/>
                    <a:pt x="47516" y="2608"/>
                    <a:pt x="48322" y="2608"/>
                  </a:cubicBezTo>
                  <a:cubicBezTo>
                    <a:pt x="49932" y="869"/>
                    <a:pt x="50738" y="0"/>
                    <a:pt x="52348" y="0"/>
                  </a:cubicBezTo>
                  <a:close/>
                  <a:moveTo>
                    <a:pt x="53959" y="1739"/>
                  </a:moveTo>
                  <a:cubicBezTo>
                    <a:pt x="52348" y="869"/>
                    <a:pt x="50738" y="1739"/>
                    <a:pt x="49127" y="3478"/>
                  </a:cubicBezTo>
                  <a:cubicBezTo>
                    <a:pt x="48322" y="3478"/>
                    <a:pt x="48322" y="4347"/>
                    <a:pt x="47516" y="4347"/>
                  </a:cubicBezTo>
                  <a:cubicBezTo>
                    <a:pt x="47516" y="6086"/>
                    <a:pt x="48322" y="6956"/>
                    <a:pt x="48322" y="8695"/>
                  </a:cubicBezTo>
                  <a:cubicBezTo>
                    <a:pt x="48322" y="8695"/>
                    <a:pt x="48322" y="8695"/>
                    <a:pt x="48322" y="8695"/>
                  </a:cubicBezTo>
                  <a:cubicBezTo>
                    <a:pt x="48322" y="6956"/>
                    <a:pt x="48322" y="6086"/>
                    <a:pt x="49127" y="4347"/>
                  </a:cubicBezTo>
                  <a:cubicBezTo>
                    <a:pt x="49932" y="2608"/>
                    <a:pt x="52348" y="2608"/>
                    <a:pt x="53154" y="1739"/>
                  </a:cubicBezTo>
                  <a:cubicBezTo>
                    <a:pt x="53154" y="1739"/>
                    <a:pt x="53959" y="1739"/>
                    <a:pt x="53959" y="1739"/>
                  </a:cubicBezTo>
                  <a:close/>
                  <a:moveTo>
                    <a:pt x="62013" y="12173"/>
                  </a:moveTo>
                  <a:cubicBezTo>
                    <a:pt x="61208" y="11304"/>
                    <a:pt x="61208" y="11304"/>
                    <a:pt x="61208" y="11304"/>
                  </a:cubicBezTo>
                  <a:cubicBezTo>
                    <a:pt x="62818" y="9565"/>
                    <a:pt x="62818" y="6956"/>
                    <a:pt x="62013" y="5217"/>
                  </a:cubicBezTo>
                  <a:cubicBezTo>
                    <a:pt x="60402" y="2608"/>
                    <a:pt x="58791" y="869"/>
                    <a:pt x="57986" y="1739"/>
                  </a:cubicBezTo>
                  <a:cubicBezTo>
                    <a:pt x="58791" y="4347"/>
                    <a:pt x="61208" y="9565"/>
                    <a:pt x="58791" y="13043"/>
                  </a:cubicBezTo>
                  <a:cubicBezTo>
                    <a:pt x="57986" y="13913"/>
                    <a:pt x="56375" y="14782"/>
                    <a:pt x="53959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2348" y="10434"/>
                    <a:pt x="53154" y="8695"/>
                    <a:pt x="54765" y="6956"/>
                  </a:cubicBezTo>
                  <a:cubicBezTo>
                    <a:pt x="54765" y="6956"/>
                    <a:pt x="54765" y="6086"/>
                    <a:pt x="55570" y="6086"/>
                  </a:cubicBezTo>
                  <a:cubicBezTo>
                    <a:pt x="55570" y="5217"/>
                    <a:pt x="54765" y="5217"/>
                    <a:pt x="54765" y="5217"/>
                  </a:cubicBezTo>
                  <a:cubicBezTo>
                    <a:pt x="53959" y="5217"/>
                    <a:pt x="53154" y="6086"/>
                    <a:pt x="52348" y="6956"/>
                  </a:cubicBezTo>
                  <a:cubicBezTo>
                    <a:pt x="51543" y="8695"/>
                    <a:pt x="50738" y="9565"/>
                    <a:pt x="49127" y="10434"/>
                  </a:cubicBezTo>
                  <a:cubicBezTo>
                    <a:pt x="49127" y="10434"/>
                    <a:pt x="49127" y="10434"/>
                    <a:pt x="49127" y="10434"/>
                  </a:cubicBezTo>
                  <a:cubicBezTo>
                    <a:pt x="49127" y="12173"/>
                    <a:pt x="49932" y="14782"/>
                    <a:pt x="48322" y="15652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2684" y="15652"/>
                    <a:pt x="37046" y="14782"/>
                    <a:pt x="31409" y="13913"/>
                  </a:cubicBezTo>
                  <a:cubicBezTo>
                    <a:pt x="25771" y="13043"/>
                    <a:pt x="20939" y="12173"/>
                    <a:pt x="16107" y="12173"/>
                  </a:cubicBezTo>
                  <a:cubicBezTo>
                    <a:pt x="16107" y="12173"/>
                    <a:pt x="16107" y="12173"/>
                    <a:pt x="16107" y="12173"/>
                  </a:cubicBezTo>
                  <a:cubicBezTo>
                    <a:pt x="12080" y="12173"/>
                    <a:pt x="8859" y="13043"/>
                    <a:pt x="5637" y="14782"/>
                  </a:cubicBezTo>
                  <a:cubicBezTo>
                    <a:pt x="7248" y="13913"/>
                    <a:pt x="8859" y="13913"/>
                    <a:pt x="10469" y="13913"/>
                  </a:cubicBezTo>
                  <a:cubicBezTo>
                    <a:pt x="14496" y="13913"/>
                    <a:pt x="19328" y="15652"/>
                    <a:pt x="23355" y="16521"/>
                  </a:cubicBezTo>
                  <a:cubicBezTo>
                    <a:pt x="24966" y="16521"/>
                    <a:pt x="24966" y="16521"/>
                    <a:pt x="24966" y="16521"/>
                  </a:cubicBezTo>
                  <a:cubicBezTo>
                    <a:pt x="27382" y="15652"/>
                    <a:pt x="29798" y="14782"/>
                    <a:pt x="32214" y="14782"/>
                  </a:cubicBezTo>
                  <a:cubicBezTo>
                    <a:pt x="32214" y="14782"/>
                    <a:pt x="32214" y="14782"/>
                    <a:pt x="32214" y="14782"/>
                  </a:cubicBezTo>
                  <a:cubicBezTo>
                    <a:pt x="36241" y="14782"/>
                    <a:pt x="39463" y="15652"/>
                    <a:pt x="43489" y="16521"/>
                  </a:cubicBezTo>
                  <a:cubicBezTo>
                    <a:pt x="44295" y="16521"/>
                    <a:pt x="45906" y="17391"/>
                    <a:pt x="46711" y="17391"/>
                  </a:cubicBezTo>
                  <a:cubicBezTo>
                    <a:pt x="48322" y="17391"/>
                    <a:pt x="48322" y="17391"/>
                    <a:pt x="48322" y="17391"/>
                  </a:cubicBezTo>
                  <a:cubicBezTo>
                    <a:pt x="47516" y="18260"/>
                    <a:pt x="47516" y="18260"/>
                    <a:pt x="47516" y="18260"/>
                  </a:cubicBezTo>
                  <a:cubicBezTo>
                    <a:pt x="45100" y="20000"/>
                    <a:pt x="42684" y="20869"/>
                    <a:pt x="40268" y="20869"/>
                  </a:cubicBezTo>
                  <a:cubicBezTo>
                    <a:pt x="37852" y="20869"/>
                    <a:pt x="34630" y="20000"/>
                    <a:pt x="32214" y="19130"/>
                  </a:cubicBezTo>
                  <a:cubicBezTo>
                    <a:pt x="29798" y="18260"/>
                    <a:pt x="27382" y="17391"/>
                    <a:pt x="24966" y="17391"/>
                  </a:cubicBezTo>
                  <a:cubicBezTo>
                    <a:pt x="24161" y="17391"/>
                    <a:pt x="24161" y="17391"/>
                    <a:pt x="24161" y="17391"/>
                  </a:cubicBezTo>
                  <a:cubicBezTo>
                    <a:pt x="24161" y="17391"/>
                    <a:pt x="24966" y="17391"/>
                    <a:pt x="24966" y="17391"/>
                  </a:cubicBezTo>
                  <a:cubicBezTo>
                    <a:pt x="28993" y="19130"/>
                    <a:pt x="33020" y="20869"/>
                    <a:pt x="37046" y="20869"/>
                  </a:cubicBezTo>
                  <a:cubicBezTo>
                    <a:pt x="37852" y="20869"/>
                    <a:pt x="38657" y="20869"/>
                    <a:pt x="39463" y="20869"/>
                  </a:cubicBezTo>
                  <a:cubicBezTo>
                    <a:pt x="49127" y="20869"/>
                    <a:pt x="57986" y="17391"/>
                    <a:pt x="66040" y="13913"/>
                  </a:cubicBezTo>
                  <a:cubicBezTo>
                    <a:pt x="67651" y="13913"/>
                    <a:pt x="69261" y="13043"/>
                    <a:pt x="70872" y="12173"/>
                  </a:cubicBezTo>
                  <a:cubicBezTo>
                    <a:pt x="70872" y="12173"/>
                    <a:pt x="70872" y="12173"/>
                    <a:pt x="70872" y="12173"/>
                  </a:cubicBezTo>
                  <a:cubicBezTo>
                    <a:pt x="70067" y="11304"/>
                    <a:pt x="70067" y="10434"/>
                    <a:pt x="70067" y="10434"/>
                  </a:cubicBezTo>
                  <a:cubicBezTo>
                    <a:pt x="70872" y="8695"/>
                    <a:pt x="73288" y="7826"/>
                    <a:pt x="75704" y="6086"/>
                  </a:cubicBezTo>
                  <a:cubicBezTo>
                    <a:pt x="78120" y="6086"/>
                    <a:pt x="79731" y="5217"/>
                    <a:pt x="80536" y="4347"/>
                  </a:cubicBezTo>
                  <a:cubicBezTo>
                    <a:pt x="81342" y="3478"/>
                    <a:pt x="81342" y="3478"/>
                    <a:pt x="81342" y="3478"/>
                  </a:cubicBezTo>
                  <a:cubicBezTo>
                    <a:pt x="74093" y="5217"/>
                    <a:pt x="67651" y="7826"/>
                    <a:pt x="62013" y="12173"/>
                  </a:cubicBezTo>
                  <a:close/>
                  <a:moveTo>
                    <a:pt x="101476" y="85217"/>
                  </a:moveTo>
                  <a:cubicBezTo>
                    <a:pt x="101476" y="85217"/>
                    <a:pt x="100671" y="85217"/>
                    <a:pt x="100671" y="85217"/>
                  </a:cubicBezTo>
                  <a:cubicBezTo>
                    <a:pt x="99865" y="85217"/>
                    <a:pt x="99865" y="85217"/>
                    <a:pt x="99865" y="85217"/>
                  </a:cubicBezTo>
                  <a:cubicBezTo>
                    <a:pt x="99865" y="84347"/>
                    <a:pt x="99865" y="84347"/>
                    <a:pt x="99865" y="84347"/>
                  </a:cubicBezTo>
                  <a:cubicBezTo>
                    <a:pt x="99060" y="73913"/>
                    <a:pt x="103892" y="64347"/>
                    <a:pt x="108724" y="55652"/>
                  </a:cubicBezTo>
                  <a:cubicBezTo>
                    <a:pt x="113557" y="46956"/>
                    <a:pt x="118389" y="39130"/>
                    <a:pt x="117583" y="29565"/>
                  </a:cubicBezTo>
                  <a:cubicBezTo>
                    <a:pt x="115973" y="13043"/>
                    <a:pt x="104697" y="3478"/>
                    <a:pt x="88590" y="3478"/>
                  </a:cubicBezTo>
                  <a:cubicBezTo>
                    <a:pt x="86174" y="3478"/>
                    <a:pt x="83758" y="3478"/>
                    <a:pt x="81342" y="3478"/>
                  </a:cubicBezTo>
                  <a:cubicBezTo>
                    <a:pt x="82147" y="4347"/>
                    <a:pt x="82147" y="4347"/>
                    <a:pt x="82147" y="4347"/>
                  </a:cubicBezTo>
                  <a:cubicBezTo>
                    <a:pt x="82147" y="5217"/>
                    <a:pt x="82147" y="5217"/>
                    <a:pt x="82147" y="6086"/>
                  </a:cubicBezTo>
                  <a:cubicBezTo>
                    <a:pt x="81342" y="7826"/>
                    <a:pt x="79731" y="8695"/>
                    <a:pt x="77315" y="9565"/>
                  </a:cubicBezTo>
                  <a:cubicBezTo>
                    <a:pt x="74899" y="9565"/>
                    <a:pt x="72483" y="10434"/>
                    <a:pt x="71677" y="12173"/>
                  </a:cubicBezTo>
                  <a:cubicBezTo>
                    <a:pt x="78120" y="9565"/>
                    <a:pt x="85369" y="6956"/>
                    <a:pt x="92617" y="6956"/>
                  </a:cubicBezTo>
                  <a:cubicBezTo>
                    <a:pt x="97449" y="6956"/>
                    <a:pt x="102281" y="7826"/>
                    <a:pt x="106308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16778" y="23478"/>
                    <a:pt x="110335" y="34782"/>
                    <a:pt x="104697" y="45217"/>
                  </a:cubicBezTo>
                  <a:cubicBezTo>
                    <a:pt x="101476" y="50434"/>
                    <a:pt x="99060" y="55652"/>
                    <a:pt x="98255" y="61739"/>
                  </a:cubicBezTo>
                  <a:cubicBezTo>
                    <a:pt x="96644" y="66086"/>
                    <a:pt x="97449" y="69565"/>
                    <a:pt x="97449" y="73043"/>
                  </a:cubicBezTo>
                  <a:cubicBezTo>
                    <a:pt x="98255" y="62608"/>
                    <a:pt x="101476" y="54782"/>
                    <a:pt x="105503" y="47826"/>
                  </a:cubicBezTo>
                  <a:cubicBezTo>
                    <a:pt x="108724" y="40869"/>
                    <a:pt x="111946" y="33913"/>
                    <a:pt x="112751" y="24347"/>
                  </a:cubicBezTo>
                  <a:cubicBezTo>
                    <a:pt x="111946" y="23478"/>
                    <a:pt x="111140" y="21739"/>
                    <a:pt x="111946" y="20869"/>
                  </a:cubicBezTo>
                  <a:cubicBezTo>
                    <a:pt x="111946" y="20869"/>
                    <a:pt x="111946" y="20869"/>
                    <a:pt x="112751" y="20869"/>
                  </a:cubicBezTo>
                  <a:cubicBezTo>
                    <a:pt x="112751" y="20869"/>
                    <a:pt x="112751" y="20869"/>
                    <a:pt x="112751" y="20869"/>
                  </a:cubicBezTo>
                  <a:cubicBezTo>
                    <a:pt x="113557" y="20869"/>
                    <a:pt x="114362" y="20869"/>
                    <a:pt x="115167" y="22608"/>
                  </a:cubicBezTo>
                  <a:cubicBezTo>
                    <a:pt x="115167" y="22608"/>
                    <a:pt x="115167" y="22608"/>
                    <a:pt x="115167" y="22608"/>
                  </a:cubicBezTo>
                  <a:cubicBezTo>
                    <a:pt x="116778" y="37391"/>
                    <a:pt x="111946" y="47826"/>
                    <a:pt x="107114" y="57391"/>
                  </a:cubicBezTo>
                  <a:cubicBezTo>
                    <a:pt x="103892" y="63478"/>
                    <a:pt x="100671" y="70434"/>
                    <a:pt x="99060" y="77391"/>
                  </a:cubicBezTo>
                  <a:cubicBezTo>
                    <a:pt x="99060" y="78260"/>
                    <a:pt x="99060" y="78260"/>
                    <a:pt x="99060" y="78260"/>
                  </a:cubicBezTo>
                  <a:cubicBezTo>
                    <a:pt x="99060" y="81739"/>
                    <a:pt x="99865" y="84347"/>
                    <a:pt x="99865" y="88695"/>
                  </a:cubicBezTo>
                  <a:cubicBezTo>
                    <a:pt x="100671" y="91304"/>
                    <a:pt x="100671" y="93913"/>
                    <a:pt x="100671" y="97391"/>
                  </a:cubicBezTo>
                  <a:cubicBezTo>
                    <a:pt x="100671" y="107826"/>
                    <a:pt x="100671" y="117391"/>
                    <a:pt x="108724" y="119130"/>
                  </a:cubicBezTo>
                  <a:cubicBezTo>
                    <a:pt x="103892" y="115652"/>
                    <a:pt x="103892" y="107826"/>
                    <a:pt x="103892" y="100000"/>
                  </a:cubicBezTo>
                  <a:cubicBezTo>
                    <a:pt x="103892" y="97391"/>
                    <a:pt x="103892" y="97391"/>
                    <a:pt x="103892" y="97391"/>
                  </a:cubicBezTo>
                  <a:cubicBezTo>
                    <a:pt x="104697" y="97391"/>
                    <a:pt x="104697" y="97391"/>
                    <a:pt x="104697" y="97391"/>
                  </a:cubicBezTo>
                  <a:cubicBezTo>
                    <a:pt x="107114" y="100000"/>
                    <a:pt x="110335" y="100869"/>
                    <a:pt x="113557" y="100869"/>
                  </a:cubicBezTo>
                  <a:cubicBezTo>
                    <a:pt x="115167" y="100869"/>
                    <a:pt x="116778" y="100000"/>
                    <a:pt x="118389" y="99130"/>
                  </a:cubicBezTo>
                  <a:cubicBezTo>
                    <a:pt x="118389" y="97391"/>
                    <a:pt x="118389" y="94782"/>
                    <a:pt x="118389" y="92173"/>
                  </a:cubicBezTo>
                  <a:cubicBezTo>
                    <a:pt x="118389" y="89565"/>
                    <a:pt x="118389" y="86956"/>
                    <a:pt x="118389" y="85217"/>
                  </a:cubicBezTo>
                  <a:cubicBezTo>
                    <a:pt x="118389" y="85217"/>
                    <a:pt x="118389" y="85217"/>
                    <a:pt x="118389" y="85217"/>
                  </a:cubicBezTo>
                  <a:cubicBezTo>
                    <a:pt x="117583" y="86086"/>
                    <a:pt x="116778" y="86086"/>
                    <a:pt x="115973" y="86086"/>
                  </a:cubicBezTo>
                  <a:cubicBezTo>
                    <a:pt x="115167" y="86086"/>
                    <a:pt x="114362" y="86086"/>
                    <a:pt x="113557" y="86086"/>
                  </a:cubicBezTo>
                  <a:cubicBezTo>
                    <a:pt x="111140" y="85217"/>
                    <a:pt x="109530" y="84347"/>
                    <a:pt x="107919" y="85217"/>
                  </a:cubicBezTo>
                  <a:cubicBezTo>
                    <a:pt x="105503" y="86086"/>
                    <a:pt x="105503" y="86086"/>
                    <a:pt x="105503" y="86086"/>
                  </a:cubicBezTo>
                  <a:cubicBezTo>
                    <a:pt x="107114" y="84347"/>
                    <a:pt x="107114" y="84347"/>
                    <a:pt x="107114" y="84347"/>
                  </a:cubicBezTo>
                  <a:cubicBezTo>
                    <a:pt x="110335" y="80869"/>
                    <a:pt x="114362" y="80869"/>
                    <a:pt x="118389" y="84347"/>
                  </a:cubicBezTo>
                  <a:cubicBezTo>
                    <a:pt x="118389" y="84347"/>
                    <a:pt x="118389" y="84347"/>
                    <a:pt x="118389" y="84347"/>
                  </a:cubicBezTo>
                  <a:cubicBezTo>
                    <a:pt x="118389" y="83478"/>
                    <a:pt x="117583" y="82608"/>
                    <a:pt x="117583" y="81739"/>
                  </a:cubicBezTo>
                  <a:cubicBezTo>
                    <a:pt x="116778" y="80869"/>
                    <a:pt x="115167" y="80869"/>
                    <a:pt x="114362" y="80869"/>
                  </a:cubicBezTo>
                  <a:cubicBezTo>
                    <a:pt x="111946" y="80869"/>
                    <a:pt x="109530" y="81739"/>
                    <a:pt x="107114" y="83478"/>
                  </a:cubicBezTo>
                  <a:cubicBezTo>
                    <a:pt x="104697" y="84347"/>
                    <a:pt x="103087" y="85217"/>
                    <a:pt x="101476" y="85217"/>
                  </a:cubicBezTo>
                  <a:close/>
                  <a:moveTo>
                    <a:pt x="70872" y="10434"/>
                  </a:moveTo>
                  <a:cubicBezTo>
                    <a:pt x="72483" y="9565"/>
                    <a:pt x="74899" y="8695"/>
                    <a:pt x="76510" y="7826"/>
                  </a:cubicBezTo>
                  <a:cubicBezTo>
                    <a:pt x="78926" y="6956"/>
                    <a:pt x="80536" y="6956"/>
                    <a:pt x="81342" y="6086"/>
                  </a:cubicBezTo>
                  <a:cubicBezTo>
                    <a:pt x="81342" y="6086"/>
                    <a:pt x="81342" y="5217"/>
                    <a:pt x="81342" y="5217"/>
                  </a:cubicBezTo>
                  <a:cubicBezTo>
                    <a:pt x="79731" y="6086"/>
                    <a:pt x="78120" y="6956"/>
                    <a:pt x="76510" y="7826"/>
                  </a:cubicBezTo>
                  <a:cubicBezTo>
                    <a:pt x="74093" y="8695"/>
                    <a:pt x="71677" y="9565"/>
                    <a:pt x="70872" y="10434"/>
                  </a:cubicBezTo>
                  <a:close/>
                  <a:moveTo>
                    <a:pt x="45100" y="18260"/>
                  </a:moveTo>
                  <a:cubicBezTo>
                    <a:pt x="44295" y="18260"/>
                    <a:pt x="43489" y="18260"/>
                    <a:pt x="42684" y="17391"/>
                  </a:cubicBezTo>
                  <a:cubicBezTo>
                    <a:pt x="39463" y="16521"/>
                    <a:pt x="36241" y="16521"/>
                    <a:pt x="32214" y="16521"/>
                  </a:cubicBezTo>
                  <a:cubicBezTo>
                    <a:pt x="31409" y="16521"/>
                    <a:pt x="29798" y="16521"/>
                    <a:pt x="28187" y="16521"/>
                  </a:cubicBezTo>
                  <a:cubicBezTo>
                    <a:pt x="29798" y="17391"/>
                    <a:pt x="30604" y="17391"/>
                    <a:pt x="32214" y="17391"/>
                  </a:cubicBezTo>
                  <a:cubicBezTo>
                    <a:pt x="35436" y="18260"/>
                    <a:pt x="37852" y="19130"/>
                    <a:pt x="40268" y="19130"/>
                  </a:cubicBezTo>
                  <a:cubicBezTo>
                    <a:pt x="41879" y="19130"/>
                    <a:pt x="43489" y="19130"/>
                    <a:pt x="45100" y="18260"/>
                  </a:cubicBezTo>
                  <a:close/>
                  <a:moveTo>
                    <a:pt x="113557" y="23478"/>
                  </a:moveTo>
                  <a:cubicBezTo>
                    <a:pt x="113557" y="22608"/>
                    <a:pt x="113557" y="22608"/>
                    <a:pt x="112751" y="21739"/>
                  </a:cubicBezTo>
                  <a:cubicBezTo>
                    <a:pt x="113557" y="22608"/>
                    <a:pt x="113557" y="23478"/>
                    <a:pt x="113557" y="23478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34782"/>
                    <a:pt x="109530" y="41739"/>
                    <a:pt x="106308" y="48695"/>
                  </a:cubicBezTo>
                  <a:cubicBezTo>
                    <a:pt x="103087" y="55652"/>
                    <a:pt x="99060" y="62608"/>
                    <a:pt x="99060" y="73043"/>
                  </a:cubicBezTo>
                  <a:cubicBezTo>
                    <a:pt x="100671" y="66956"/>
                    <a:pt x="103087" y="61739"/>
                    <a:pt x="105503" y="57391"/>
                  </a:cubicBezTo>
                  <a:cubicBezTo>
                    <a:pt x="111140" y="46956"/>
                    <a:pt x="115973" y="37391"/>
                    <a:pt x="113557" y="23478"/>
                  </a:cubicBezTo>
                  <a:close/>
                  <a:moveTo>
                    <a:pt x="116778" y="85217"/>
                  </a:moveTo>
                  <a:cubicBezTo>
                    <a:pt x="114362" y="82608"/>
                    <a:pt x="111946" y="82608"/>
                    <a:pt x="109530" y="83478"/>
                  </a:cubicBezTo>
                  <a:cubicBezTo>
                    <a:pt x="111140" y="83478"/>
                    <a:pt x="112751" y="84347"/>
                    <a:pt x="113557" y="84347"/>
                  </a:cubicBezTo>
                  <a:cubicBezTo>
                    <a:pt x="115167" y="85217"/>
                    <a:pt x="115973" y="85217"/>
                    <a:pt x="116778" y="85217"/>
                  </a:cubicBezTo>
                  <a:close/>
                  <a:moveTo>
                    <a:pt x="106308" y="86956"/>
                  </a:moveTo>
                  <a:cubicBezTo>
                    <a:pt x="114362" y="86956"/>
                    <a:pt x="114362" y="86956"/>
                    <a:pt x="114362" y="86956"/>
                  </a:cubicBezTo>
                  <a:cubicBezTo>
                    <a:pt x="115167" y="86956"/>
                    <a:pt x="115167" y="86956"/>
                    <a:pt x="115167" y="86956"/>
                  </a:cubicBezTo>
                  <a:cubicBezTo>
                    <a:pt x="117583" y="88695"/>
                    <a:pt x="117583" y="93913"/>
                    <a:pt x="117583" y="98260"/>
                  </a:cubicBezTo>
                  <a:cubicBezTo>
                    <a:pt x="117583" y="99130"/>
                    <a:pt x="117583" y="99130"/>
                    <a:pt x="117583" y="99130"/>
                  </a:cubicBezTo>
                  <a:cubicBezTo>
                    <a:pt x="116778" y="99130"/>
                    <a:pt x="116778" y="99130"/>
                    <a:pt x="116778" y="99130"/>
                  </a:cubicBezTo>
                  <a:cubicBezTo>
                    <a:pt x="111140" y="100000"/>
                    <a:pt x="106308" y="97391"/>
                    <a:pt x="104697" y="93913"/>
                  </a:cubicBezTo>
                  <a:cubicBezTo>
                    <a:pt x="103892" y="91304"/>
                    <a:pt x="103892" y="88695"/>
                    <a:pt x="106308" y="86956"/>
                  </a:cubicBezTo>
                  <a:close/>
                  <a:moveTo>
                    <a:pt x="114362" y="87826"/>
                  </a:moveTo>
                  <a:cubicBezTo>
                    <a:pt x="107114" y="87826"/>
                    <a:pt x="107114" y="87826"/>
                    <a:pt x="107114" y="87826"/>
                  </a:cubicBezTo>
                  <a:cubicBezTo>
                    <a:pt x="105503" y="89565"/>
                    <a:pt x="104697" y="91304"/>
                    <a:pt x="105503" y="93043"/>
                  </a:cubicBezTo>
                  <a:cubicBezTo>
                    <a:pt x="107114" y="96521"/>
                    <a:pt x="111140" y="98260"/>
                    <a:pt x="115973" y="97391"/>
                  </a:cubicBezTo>
                  <a:cubicBezTo>
                    <a:pt x="116778" y="92173"/>
                    <a:pt x="115973" y="89565"/>
                    <a:pt x="114362" y="8782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8" name="Shape 178"/>
            <p:cNvSpPr/>
            <p:nvPr/>
          </p:nvSpPr>
          <p:spPr>
            <a:xfrm>
              <a:off x="4205288" y="5753100"/>
              <a:ext cx="303213" cy="344488"/>
            </a:xfrm>
            <a:custGeom>
              <a:pathLst>
                <a:path extrusionOk="0" h="120000" w="120000">
                  <a:moveTo>
                    <a:pt x="41777" y="104313"/>
                  </a:moveTo>
                  <a:cubicBezTo>
                    <a:pt x="55111" y="104313"/>
                    <a:pt x="67555" y="93333"/>
                    <a:pt x="80888" y="89411"/>
                  </a:cubicBezTo>
                  <a:cubicBezTo>
                    <a:pt x="72888" y="94117"/>
                    <a:pt x="56000" y="105098"/>
                    <a:pt x="41777" y="108235"/>
                  </a:cubicBezTo>
                  <a:cubicBezTo>
                    <a:pt x="24888" y="112156"/>
                    <a:pt x="0" y="112941"/>
                    <a:pt x="0" y="97254"/>
                  </a:cubicBezTo>
                  <a:cubicBezTo>
                    <a:pt x="5333" y="96470"/>
                    <a:pt x="888" y="103529"/>
                    <a:pt x="3555" y="104313"/>
                  </a:cubicBezTo>
                  <a:cubicBezTo>
                    <a:pt x="33777" y="116078"/>
                    <a:pt x="57777" y="88627"/>
                    <a:pt x="86222" y="85490"/>
                  </a:cubicBezTo>
                  <a:cubicBezTo>
                    <a:pt x="87111" y="81568"/>
                    <a:pt x="88888" y="78431"/>
                    <a:pt x="88888" y="73725"/>
                  </a:cubicBezTo>
                  <a:cubicBezTo>
                    <a:pt x="96888" y="66666"/>
                    <a:pt x="116444" y="36078"/>
                    <a:pt x="111111" y="17254"/>
                  </a:cubicBezTo>
                  <a:cubicBezTo>
                    <a:pt x="109333" y="9411"/>
                    <a:pt x="96888" y="0"/>
                    <a:pt x="89777" y="11764"/>
                  </a:cubicBezTo>
                  <a:cubicBezTo>
                    <a:pt x="86222" y="7058"/>
                    <a:pt x="95111" y="3137"/>
                    <a:pt x="101333" y="3921"/>
                  </a:cubicBezTo>
                  <a:cubicBezTo>
                    <a:pt x="111111" y="4705"/>
                    <a:pt x="116444" y="14117"/>
                    <a:pt x="117333" y="23529"/>
                  </a:cubicBezTo>
                  <a:cubicBezTo>
                    <a:pt x="120000" y="43921"/>
                    <a:pt x="98666" y="70588"/>
                    <a:pt x="95111" y="83137"/>
                  </a:cubicBezTo>
                  <a:cubicBezTo>
                    <a:pt x="118222" y="82352"/>
                    <a:pt x="112000" y="120000"/>
                    <a:pt x="88888" y="107450"/>
                  </a:cubicBezTo>
                  <a:cubicBezTo>
                    <a:pt x="86222" y="101960"/>
                    <a:pt x="87111" y="94117"/>
                    <a:pt x="84444" y="88627"/>
                  </a:cubicBezTo>
                  <a:cubicBezTo>
                    <a:pt x="69333" y="88627"/>
                    <a:pt x="56000" y="99607"/>
                    <a:pt x="41777" y="104313"/>
                  </a:cubicBezTo>
                  <a:close/>
                  <a:moveTo>
                    <a:pt x="90666" y="83921"/>
                  </a:moveTo>
                  <a:cubicBezTo>
                    <a:pt x="99555" y="65882"/>
                    <a:pt x="115555" y="49411"/>
                    <a:pt x="113777" y="28235"/>
                  </a:cubicBezTo>
                  <a:cubicBezTo>
                    <a:pt x="112000" y="50980"/>
                    <a:pt x="93333" y="65098"/>
                    <a:pt x="90666" y="83921"/>
                  </a:cubicBezTo>
                  <a:close/>
                  <a:moveTo>
                    <a:pt x="101333" y="86274"/>
                  </a:moveTo>
                  <a:cubicBezTo>
                    <a:pt x="104000" y="92549"/>
                    <a:pt x="107555" y="94901"/>
                    <a:pt x="104888" y="100392"/>
                  </a:cubicBezTo>
                  <a:cubicBezTo>
                    <a:pt x="113777" y="98039"/>
                    <a:pt x="105777" y="87843"/>
                    <a:pt x="101333" y="86274"/>
                  </a:cubicBezTo>
                  <a:close/>
                  <a:moveTo>
                    <a:pt x="92444" y="86274"/>
                  </a:moveTo>
                  <a:cubicBezTo>
                    <a:pt x="88888" y="89411"/>
                    <a:pt x="88888" y="98039"/>
                    <a:pt x="90666" y="102745"/>
                  </a:cubicBezTo>
                  <a:cubicBezTo>
                    <a:pt x="96000" y="103529"/>
                    <a:pt x="97777" y="105882"/>
                    <a:pt x="102222" y="104313"/>
                  </a:cubicBezTo>
                  <a:cubicBezTo>
                    <a:pt x="106666" y="94901"/>
                    <a:pt x="101333" y="87058"/>
                    <a:pt x="92444" y="8627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9" name="Shape 179"/>
            <p:cNvSpPr/>
            <p:nvPr/>
          </p:nvSpPr>
          <p:spPr>
            <a:xfrm>
              <a:off x="4202113" y="5762625"/>
              <a:ext cx="306388" cy="311150"/>
            </a:xfrm>
            <a:custGeom>
              <a:pathLst>
                <a:path extrusionOk="0" h="120000" w="120000">
                  <a:moveTo>
                    <a:pt x="22941" y="120000"/>
                  </a:moveTo>
                  <a:cubicBezTo>
                    <a:pt x="14117" y="120000"/>
                    <a:pt x="7941" y="118260"/>
                    <a:pt x="4411" y="113913"/>
                  </a:cubicBezTo>
                  <a:cubicBezTo>
                    <a:pt x="1764" y="112173"/>
                    <a:pt x="0" y="108695"/>
                    <a:pt x="0" y="104347"/>
                  </a:cubicBezTo>
                  <a:cubicBezTo>
                    <a:pt x="0" y="104347"/>
                    <a:pt x="0" y="104347"/>
                    <a:pt x="0" y="104347"/>
                  </a:cubicBezTo>
                  <a:cubicBezTo>
                    <a:pt x="882" y="103478"/>
                    <a:pt x="882" y="103478"/>
                    <a:pt x="882" y="103478"/>
                  </a:cubicBezTo>
                  <a:cubicBezTo>
                    <a:pt x="1764" y="103478"/>
                    <a:pt x="2647" y="103478"/>
                    <a:pt x="3529" y="104347"/>
                  </a:cubicBezTo>
                  <a:cubicBezTo>
                    <a:pt x="4411" y="105217"/>
                    <a:pt x="4411" y="106956"/>
                    <a:pt x="4411" y="107826"/>
                  </a:cubicBezTo>
                  <a:cubicBezTo>
                    <a:pt x="4411" y="109565"/>
                    <a:pt x="4411" y="111304"/>
                    <a:pt x="5294" y="111304"/>
                  </a:cubicBezTo>
                  <a:cubicBezTo>
                    <a:pt x="9705" y="113913"/>
                    <a:pt x="15000" y="114782"/>
                    <a:pt x="20294" y="114782"/>
                  </a:cubicBezTo>
                  <a:cubicBezTo>
                    <a:pt x="32647" y="114782"/>
                    <a:pt x="43235" y="108695"/>
                    <a:pt x="55588" y="102608"/>
                  </a:cubicBezTo>
                  <a:cubicBezTo>
                    <a:pt x="65294" y="97391"/>
                    <a:pt x="75000" y="92173"/>
                    <a:pt x="85588" y="90434"/>
                  </a:cubicBezTo>
                  <a:cubicBezTo>
                    <a:pt x="85588" y="90434"/>
                    <a:pt x="85588" y="90434"/>
                    <a:pt x="85588" y="90434"/>
                  </a:cubicBezTo>
                  <a:cubicBezTo>
                    <a:pt x="87352" y="86956"/>
                    <a:pt x="88235" y="83478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96176" y="70434"/>
                    <a:pt x="116470" y="36521"/>
                    <a:pt x="110294" y="15652"/>
                  </a:cubicBezTo>
                  <a:cubicBezTo>
                    <a:pt x="109411" y="10434"/>
                    <a:pt x="103235" y="3478"/>
                    <a:pt x="97941" y="3478"/>
                  </a:cubicBezTo>
                  <a:cubicBezTo>
                    <a:pt x="95294" y="3478"/>
                    <a:pt x="92647" y="6086"/>
                    <a:pt x="90882" y="9565"/>
                  </a:cubicBezTo>
                  <a:cubicBezTo>
                    <a:pt x="90000" y="10434"/>
                    <a:pt x="90000" y="10434"/>
                    <a:pt x="90000" y="10434"/>
                  </a:cubicBezTo>
                  <a:cubicBezTo>
                    <a:pt x="89117" y="9565"/>
                    <a:pt x="89117" y="9565"/>
                    <a:pt x="89117" y="9565"/>
                  </a:cubicBezTo>
                  <a:cubicBezTo>
                    <a:pt x="88235" y="7826"/>
                    <a:pt x="88235" y="6956"/>
                    <a:pt x="89117" y="5217"/>
                  </a:cubicBezTo>
                  <a:cubicBezTo>
                    <a:pt x="90882" y="1739"/>
                    <a:pt x="96176" y="0"/>
                    <a:pt x="100588" y="0"/>
                  </a:cubicBezTo>
                  <a:cubicBezTo>
                    <a:pt x="100588" y="0"/>
                    <a:pt x="100588" y="0"/>
                    <a:pt x="101470" y="0"/>
                  </a:cubicBezTo>
                  <a:cubicBezTo>
                    <a:pt x="112058" y="869"/>
                    <a:pt x="117352" y="12173"/>
                    <a:pt x="118235" y="22608"/>
                  </a:cubicBezTo>
                  <a:cubicBezTo>
                    <a:pt x="120000" y="38260"/>
                    <a:pt x="110294" y="57391"/>
                    <a:pt x="103235" y="72173"/>
                  </a:cubicBezTo>
                  <a:cubicBezTo>
                    <a:pt x="99705" y="78260"/>
                    <a:pt x="97058" y="83478"/>
                    <a:pt x="96176" y="87826"/>
                  </a:cubicBezTo>
                  <a:cubicBezTo>
                    <a:pt x="105882" y="87826"/>
                    <a:pt x="110294" y="95652"/>
                    <a:pt x="110294" y="103478"/>
                  </a:cubicBezTo>
                  <a:cubicBezTo>
                    <a:pt x="110294" y="111304"/>
                    <a:pt x="105882" y="119130"/>
                    <a:pt x="97941" y="119130"/>
                  </a:cubicBezTo>
                  <a:cubicBezTo>
                    <a:pt x="94411" y="119130"/>
                    <a:pt x="91764" y="118260"/>
                    <a:pt x="88235" y="116521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6470" y="113043"/>
                    <a:pt x="86470" y="108695"/>
                    <a:pt x="85588" y="104347"/>
                  </a:cubicBezTo>
                  <a:cubicBezTo>
                    <a:pt x="85588" y="100869"/>
                    <a:pt x="85588" y="98260"/>
                    <a:pt x="84705" y="95652"/>
                  </a:cubicBezTo>
                  <a:cubicBezTo>
                    <a:pt x="83823" y="95652"/>
                    <a:pt x="83823" y="95652"/>
                    <a:pt x="82941" y="95652"/>
                  </a:cubicBezTo>
                  <a:cubicBezTo>
                    <a:pt x="81176" y="96521"/>
                    <a:pt x="81176" y="96521"/>
                    <a:pt x="81176" y="96521"/>
                  </a:cubicBezTo>
                  <a:cubicBezTo>
                    <a:pt x="80294" y="97391"/>
                    <a:pt x="78529" y="98260"/>
                    <a:pt x="76764" y="100000"/>
                  </a:cubicBezTo>
                  <a:cubicBezTo>
                    <a:pt x="67941" y="105217"/>
                    <a:pt x="53823" y="114782"/>
                    <a:pt x="42352" y="117391"/>
                  </a:cubicBezTo>
                  <a:cubicBezTo>
                    <a:pt x="36176" y="119130"/>
                    <a:pt x="29117" y="120000"/>
                    <a:pt x="22941" y="120000"/>
                  </a:cubicBezTo>
                  <a:close/>
                  <a:moveTo>
                    <a:pt x="4411" y="112173"/>
                  </a:moveTo>
                  <a:cubicBezTo>
                    <a:pt x="4411" y="113043"/>
                    <a:pt x="4411" y="113043"/>
                    <a:pt x="5294" y="113043"/>
                  </a:cubicBezTo>
                  <a:cubicBezTo>
                    <a:pt x="8823" y="116521"/>
                    <a:pt x="15000" y="119130"/>
                    <a:pt x="22941" y="119130"/>
                  </a:cubicBezTo>
                  <a:cubicBezTo>
                    <a:pt x="29117" y="119130"/>
                    <a:pt x="36176" y="117391"/>
                    <a:pt x="42352" y="116521"/>
                  </a:cubicBezTo>
                  <a:cubicBezTo>
                    <a:pt x="53823" y="113043"/>
                    <a:pt x="67058" y="104347"/>
                    <a:pt x="75882" y="99130"/>
                  </a:cubicBezTo>
                  <a:cubicBezTo>
                    <a:pt x="72352" y="100000"/>
                    <a:pt x="68823" y="101739"/>
                    <a:pt x="66176" y="103478"/>
                  </a:cubicBezTo>
                  <a:cubicBezTo>
                    <a:pt x="58235" y="107826"/>
                    <a:pt x="50294" y="112173"/>
                    <a:pt x="42352" y="112173"/>
                  </a:cubicBezTo>
                  <a:cubicBezTo>
                    <a:pt x="38823" y="112173"/>
                    <a:pt x="38823" y="112173"/>
                    <a:pt x="38823" y="112173"/>
                  </a:cubicBezTo>
                  <a:cubicBezTo>
                    <a:pt x="42352" y="111304"/>
                    <a:pt x="42352" y="111304"/>
                    <a:pt x="42352" y="111304"/>
                  </a:cubicBezTo>
                  <a:cubicBezTo>
                    <a:pt x="47647" y="109565"/>
                    <a:pt x="52058" y="106956"/>
                    <a:pt x="57352" y="104347"/>
                  </a:cubicBezTo>
                  <a:cubicBezTo>
                    <a:pt x="66176" y="99130"/>
                    <a:pt x="75000" y="93913"/>
                    <a:pt x="84705" y="93913"/>
                  </a:cubicBezTo>
                  <a:cubicBezTo>
                    <a:pt x="84705" y="93913"/>
                    <a:pt x="84705" y="93913"/>
                    <a:pt x="84705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4782"/>
                    <a:pt x="85588" y="94782"/>
                    <a:pt x="85588" y="94782"/>
                  </a:cubicBezTo>
                  <a:cubicBezTo>
                    <a:pt x="86470" y="97391"/>
                    <a:pt x="87352" y="100869"/>
                    <a:pt x="87352" y="104347"/>
                  </a:cubicBezTo>
                  <a:cubicBezTo>
                    <a:pt x="87352" y="107826"/>
                    <a:pt x="88235" y="112173"/>
                    <a:pt x="89117" y="114782"/>
                  </a:cubicBezTo>
                  <a:cubicBezTo>
                    <a:pt x="91764" y="116521"/>
                    <a:pt x="95294" y="117391"/>
                    <a:pt x="97941" y="117391"/>
                  </a:cubicBezTo>
                  <a:cubicBezTo>
                    <a:pt x="104117" y="117391"/>
                    <a:pt x="107647" y="112173"/>
                    <a:pt x="108529" y="106956"/>
                  </a:cubicBezTo>
                  <a:cubicBezTo>
                    <a:pt x="107647" y="107826"/>
                    <a:pt x="106764" y="108695"/>
                    <a:pt x="105000" y="108695"/>
                  </a:cubicBezTo>
                  <a:cubicBezTo>
                    <a:pt x="104117" y="108695"/>
                    <a:pt x="104117" y="108695"/>
                    <a:pt x="104117" y="108695"/>
                  </a:cubicBezTo>
                  <a:cubicBezTo>
                    <a:pt x="104117" y="110434"/>
                    <a:pt x="103235" y="111304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1470" y="113043"/>
                    <a:pt x="100588" y="113043"/>
                    <a:pt x="99705" y="113043"/>
                  </a:cubicBezTo>
                  <a:cubicBezTo>
                    <a:pt x="99705" y="113043"/>
                    <a:pt x="99705" y="113043"/>
                    <a:pt x="99705" y="113043"/>
                  </a:cubicBezTo>
                  <a:cubicBezTo>
                    <a:pt x="97941" y="113043"/>
                    <a:pt x="96176" y="113043"/>
                    <a:pt x="95294" y="112173"/>
                  </a:cubicBezTo>
                  <a:cubicBezTo>
                    <a:pt x="93529" y="112173"/>
                    <a:pt x="92647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88235" y="106086"/>
                    <a:pt x="88235" y="95652"/>
                    <a:pt x="91764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7058" y="92173"/>
                    <a:pt x="100588" y="93913"/>
                    <a:pt x="102352" y="97391"/>
                  </a:cubicBezTo>
                  <a:cubicBezTo>
                    <a:pt x="104117" y="100869"/>
                    <a:pt x="105000" y="104347"/>
                    <a:pt x="104117" y="107826"/>
                  </a:cubicBezTo>
                  <a:cubicBezTo>
                    <a:pt x="104117" y="107826"/>
                    <a:pt x="104117" y="107826"/>
                    <a:pt x="104117" y="107826"/>
                  </a:cubicBezTo>
                  <a:cubicBezTo>
                    <a:pt x="106764" y="103478"/>
                    <a:pt x="105000" y="100869"/>
                    <a:pt x="103235" y="97391"/>
                  </a:cubicBezTo>
                  <a:cubicBezTo>
                    <a:pt x="102352" y="95652"/>
                    <a:pt x="101470" y="94782"/>
                    <a:pt x="100588" y="92173"/>
                  </a:cubicBezTo>
                  <a:cubicBezTo>
                    <a:pt x="100588" y="91304"/>
                    <a:pt x="100588" y="91304"/>
                    <a:pt x="100588" y="91304"/>
                  </a:cubicBezTo>
                  <a:cubicBezTo>
                    <a:pt x="101470" y="91304"/>
                    <a:pt x="101470" y="91304"/>
                    <a:pt x="101470" y="91304"/>
                  </a:cubicBezTo>
                  <a:cubicBezTo>
                    <a:pt x="103235" y="92173"/>
                    <a:pt x="106764" y="94782"/>
                    <a:pt x="108529" y="98260"/>
                  </a:cubicBezTo>
                  <a:cubicBezTo>
                    <a:pt x="106764" y="93043"/>
                    <a:pt x="102352" y="88695"/>
                    <a:pt x="95294" y="88695"/>
                  </a:cubicBezTo>
                  <a:cubicBezTo>
                    <a:pt x="94411" y="88695"/>
                    <a:pt x="94411" y="88695"/>
                    <a:pt x="94411" y="88695"/>
                  </a:cubicBezTo>
                  <a:cubicBezTo>
                    <a:pt x="94411" y="87826"/>
                    <a:pt x="94411" y="87826"/>
                    <a:pt x="94411" y="87826"/>
                  </a:cubicBezTo>
                  <a:cubicBezTo>
                    <a:pt x="95294" y="84347"/>
                    <a:pt x="98823" y="78260"/>
                    <a:pt x="101470" y="71304"/>
                  </a:cubicBezTo>
                  <a:cubicBezTo>
                    <a:pt x="109411" y="56521"/>
                    <a:pt x="118235" y="38260"/>
                    <a:pt x="117352" y="22608"/>
                  </a:cubicBezTo>
                  <a:cubicBezTo>
                    <a:pt x="115588" y="13043"/>
                    <a:pt x="111176" y="2608"/>
                    <a:pt x="101470" y="1739"/>
                  </a:cubicBezTo>
                  <a:cubicBezTo>
                    <a:pt x="97058" y="869"/>
                    <a:pt x="91764" y="3478"/>
                    <a:pt x="90000" y="6086"/>
                  </a:cubicBezTo>
                  <a:cubicBezTo>
                    <a:pt x="90000" y="6086"/>
                    <a:pt x="90000" y="6956"/>
                    <a:pt x="90000" y="7826"/>
                  </a:cubicBezTo>
                  <a:cubicBezTo>
                    <a:pt x="92647" y="3478"/>
                    <a:pt x="96176" y="2608"/>
                    <a:pt x="97941" y="2608"/>
                  </a:cubicBezTo>
                  <a:cubicBezTo>
                    <a:pt x="104117" y="2608"/>
                    <a:pt x="110294" y="9565"/>
                    <a:pt x="112058" y="15652"/>
                  </a:cubicBezTo>
                  <a:cubicBezTo>
                    <a:pt x="117352" y="36521"/>
                    <a:pt x="97058" y="70434"/>
                    <a:pt x="89117" y="79130"/>
                  </a:cubicBezTo>
                  <a:cubicBezTo>
                    <a:pt x="90000" y="83478"/>
                    <a:pt x="88235" y="86956"/>
                    <a:pt x="87352" y="9043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75882" y="93043"/>
                    <a:pt x="66176" y="98260"/>
                    <a:pt x="56470" y="103478"/>
                  </a:cubicBezTo>
                  <a:cubicBezTo>
                    <a:pt x="45000" y="109565"/>
                    <a:pt x="32647" y="115652"/>
                    <a:pt x="20294" y="115652"/>
                  </a:cubicBezTo>
                  <a:cubicBezTo>
                    <a:pt x="15000" y="115652"/>
                    <a:pt x="9705" y="114782"/>
                    <a:pt x="4411" y="112173"/>
                  </a:cubicBezTo>
                  <a:cubicBezTo>
                    <a:pt x="4411" y="112173"/>
                    <a:pt x="4411" y="112173"/>
                    <a:pt x="4411" y="112173"/>
                  </a:cubicBezTo>
                  <a:close/>
                  <a:moveTo>
                    <a:pt x="91764" y="110434"/>
                  </a:moveTo>
                  <a:cubicBezTo>
                    <a:pt x="93529" y="110434"/>
                    <a:pt x="94411" y="110434"/>
                    <a:pt x="95294" y="111304"/>
                  </a:cubicBezTo>
                  <a:cubicBezTo>
                    <a:pt x="97941" y="112173"/>
                    <a:pt x="99705" y="112173"/>
                    <a:pt x="102352" y="111304"/>
                  </a:cubicBezTo>
                  <a:cubicBezTo>
                    <a:pt x="104117" y="106956"/>
                    <a:pt x="104117" y="101739"/>
                    <a:pt x="101470" y="98260"/>
                  </a:cubicBezTo>
                  <a:cubicBezTo>
                    <a:pt x="99705" y="95652"/>
                    <a:pt x="96176" y="93043"/>
                    <a:pt x="92647" y="93043"/>
                  </a:cubicBezTo>
                  <a:cubicBezTo>
                    <a:pt x="90000" y="96521"/>
                    <a:pt x="90000" y="105217"/>
                    <a:pt x="91764" y="110434"/>
                  </a:cubicBezTo>
                  <a:close/>
                  <a:moveTo>
                    <a:pt x="78529" y="95652"/>
                  </a:moveTo>
                  <a:cubicBezTo>
                    <a:pt x="71470" y="97391"/>
                    <a:pt x="64411" y="101739"/>
                    <a:pt x="57352" y="105217"/>
                  </a:cubicBezTo>
                  <a:cubicBezTo>
                    <a:pt x="53823" y="106956"/>
                    <a:pt x="50294" y="108695"/>
                    <a:pt x="46764" y="110434"/>
                  </a:cubicBezTo>
                  <a:cubicBezTo>
                    <a:pt x="52941" y="109565"/>
                    <a:pt x="59117" y="106086"/>
                    <a:pt x="65294" y="102608"/>
                  </a:cubicBezTo>
                  <a:cubicBezTo>
                    <a:pt x="69705" y="100000"/>
                    <a:pt x="74117" y="97391"/>
                    <a:pt x="78529" y="95652"/>
                  </a:cubicBezTo>
                  <a:close/>
                  <a:moveTo>
                    <a:pt x="1764" y="105217"/>
                  </a:moveTo>
                  <a:cubicBezTo>
                    <a:pt x="1764" y="106956"/>
                    <a:pt x="2647" y="108695"/>
                    <a:pt x="3529" y="110434"/>
                  </a:cubicBezTo>
                  <a:cubicBezTo>
                    <a:pt x="2647" y="110434"/>
                    <a:pt x="2647" y="108695"/>
                    <a:pt x="2647" y="107826"/>
                  </a:cubicBezTo>
                  <a:cubicBezTo>
                    <a:pt x="2647" y="106956"/>
                    <a:pt x="3529" y="106086"/>
                    <a:pt x="2647" y="105217"/>
                  </a:cubicBezTo>
                  <a:cubicBezTo>
                    <a:pt x="2647" y="105217"/>
                    <a:pt x="2647" y="105217"/>
                    <a:pt x="1764" y="105217"/>
                  </a:cubicBezTo>
                  <a:close/>
                  <a:moveTo>
                    <a:pt x="102352" y="93913"/>
                  </a:moveTo>
                  <a:cubicBezTo>
                    <a:pt x="103235" y="94782"/>
                    <a:pt x="104117" y="95652"/>
                    <a:pt x="104117" y="96521"/>
                  </a:cubicBezTo>
                  <a:cubicBezTo>
                    <a:pt x="105882" y="100000"/>
                    <a:pt x="107647" y="102608"/>
                    <a:pt x="105882" y="106956"/>
                  </a:cubicBezTo>
                  <a:cubicBezTo>
                    <a:pt x="107647" y="106086"/>
                    <a:pt x="108529" y="105217"/>
                    <a:pt x="108529" y="103478"/>
                  </a:cubicBezTo>
                  <a:cubicBezTo>
                    <a:pt x="108529" y="100000"/>
                    <a:pt x="105000" y="95652"/>
                    <a:pt x="102352" y="93913"/>
                  </a:cubicBezTo>
                  <a:close/>
                  <a:moveTo>
                    <a:pt x="90000" y="93913"/>
                  </a:moveTo>
                  <a:cubicBezTo>
                    <a:pt x="90882" y="89565"/>
                    <a:pt x="90882" y="89565"/>
                    <a:pt x="90882" y="89565"/>
                  </a:cubicBezTo>
                  <a:cubicBezTo>
                    <a:pt x="91764" y="80000"/>
                    <a:pt x="96176" y="71304"/>
                    <a:pt x="100588" y="62608"/>
                  </a:cubicBezTo>
                  <a:cubicBezTo>
                    <a:pt x="106764" y="52173"/>
                    <a:pt x="112058" y="40869"/>
                    <a:pt x="112941" y="27826"/>
                  </a:cubicBezTo>
                  <a:cubicBezTo>
                    <a:pt x="114705" y="27826"/>
                    <a:pt x="114705" y="27826"/>
                    <a:pt x="114705" y="27826"/>
                  </a:cubicBezTo>
                  <a:cubicBezTo>
                    <a:pt x="115588" y="44347"/>
                    <a:pt x="107647" y="59130"/>
                    <a:pt x="100588" y="73043"/>
                  </a:cubicBezTo>
                  <a:cubicBezTo>
                    <a:pt x="97058" y="78260"/>
                    <a:pt x="94411" y="84347"/>
                    <a:pt x="91764" y="89565"/>
                  </a:cubicBezTo>
                  <a:lnTo>
                    <a:pt x="90000" y="93913"/>
                  </a:lnTo>
                  <a:close/>
                  <a:moveTo>
                    <a:pt x="112941" y="38260"/>
                  </a:moveTo>
                  <a:cubicBezTo>
                    <a:pt x="110294" y="46956"/>
                    <a:pt x="105882" y="54782"/>
                    <a:pt x="102352" y="62608"/>
                  </a:cubicBezTo>
                  <a:cubicBezTo>
                    <a:pt x="97941" y="70434"/>
                    <a:pt x="94411" y="77391"/>
                    <a:pt x="92647" y="84347"/>
                  </a:cubicBezTo>
                  <a:cubicBezTo>
                    <a:pt x="95294" y="80000"/>
                    <a:pt x="97058" y="76521"/>
                    <a:pt x="98823" y="72173"/>
                  </a:cubicBezTo>
                  <a:cubicBezTo>
                    <a:pt x="105000" y="61739"/>
                    <a:pt x="111176" y="50434"/>
                    <a:pt x="112941" y="3826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Um espaço reservado vazio para adicionar uma imagem. Clique no espaço reservado e selecione a imagem que você deseja adicionar." id="180" name="Shape 180"/>
          <p:cNvSpPr/>
          <p:nvPr>
            <p:ph idx="4" type="pic"/>
          </p:nvPr>
        </p:nvSpPr>
        <p:spPr>
          <a:xfrm>
            <a:off x="5546780" y="3456066"/>
            <a:ext cx="2993366" cy="2305338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9066214" y="2484992"/>
            <a:ext cx="2286000" cy="32487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1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2" name="Shape 182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83" name="Shape 183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4" name="Shape 184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Conteúdo com Legenda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7511732" y="1330347"/>
            <a:ext cx="3840480" cy="21031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836613" y="914400"/>
            <a:ext cx="6172201" cy="50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950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8" name="Shape 188"/>
          <p:cNvSpPr txBox="1"/>
          <p:nvPr>
            <p:ph idx="2" type="body"/>
          </p:nvPr>
        </p:nvSpPr>
        <p:spPr>
          <a:xfrm>
            <a:off x="7511732" y="3555523"/>
            <a:ext cx="3840480" cy="23880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9" name="Shape 189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90" name="Shape 190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91" name="Shape 191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Imagem com Legenda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7492891" y="1330347"/>
            <a:ext cx="3840480" cy="21031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grpSp>
        <p:nvGrpSpPr>
          <p:cNvPr id="194" name="Shape 194"/>
          <p:cNvGrpSpPr/>
          <p:nvPr/>
        </p:nvGrpSpPr>
        <p:grpSpPr>
          <a:xfrm>
            <a:off x="595546" y="781397"/>
            <a:ext cx="6433398" cy="5053665"/>
            <a:chOff x="5162444" y="781397"/>
            <a:chExt cx="6433398" cy="5053665"/>
          </a:xfrm>
        </p:grpSpPr>
        <p:sp>
          <p:nvSpPr>
            <p:cNvPr id="195" name="Shape 195"/>
            <p:cNvSpPr/>
            <p:nvPr/>
          </p:nvSpPr>
          <p:spPr>
            <a:xfrm flipH="1" rot="5400000">
              <a:off x="3342557" y="3275021"/>
              <a:ext cx="3827994" cy="17568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67" y="24000"/>
                    <a:pt x="19934" y="0"/>
                    <a:pt x="30000" y="24000"/>
                  </a:cubicBezTo>
                  <a:cubicBezTo>
                    <a:pt x="34934" y="24000"/>
                    <a:pt x="39967" y="48000"/>
                    <a:pt x="45000" y="48000"/>
                  </a:cubicBezTo>
                  <a:cubicBezTo>
                    <a:pt x="49934" y="48000"/>
                    <a:pt x="54967" y="24000"/>
                    <a:pt x="60000" y="24000"/>
                  </a:cubicBezTo>
                  <a:cubicBezTo>
                    <a:pt x="69967" y="24000"/>
                    <a:pt x="79934" y="0"/>
                    <a:pt x="90000" y="0"/>
                  </a:cubicBezTo>
                  <a:cubicBezTo>
                    <a:pt x="94934" y="0"/>
                    <a:pt x="99967" y="24000"/>
                    <a:pt x="105000" y="24000"/>
                  </a:cubicBezTo>
                  <a:cubicBezTo>
                    <a:pt x="109934" y="24000"/>
                    <a:pt x="114967" y="24000"/>
                    <a:pt x="120000" y="48000"/>
                  </a:cubicBezTo>
                  <a:cubicBezTo>
                    <a:pt x="120000" y="48000"/>
                    <a:pt x="120000" y="48000"/>
                    <a:pt x="120000" y="48000"/>
                  </a:cubicBezTo>
                  <a:cubicBezTo>
                    <a:pt x="114967" y="72000"/>
                    <a:pt x="109934" y="72000"/>
                    <a:pt x="105000" y="96000"/>
                  </a:cubicBezTo>
                  <a:cubicBezTo>
                    <a:pt x="99967" y="96000"/>
                    <a:pt x="94934" y="96000"/>
                    <a:pt x="90000" y="96000"/>
                  </a:cubicBezTo>
                  <a:cubicBezTo>
                    <a:pt x="79934" y="120000"/>
                    <a:pt x="69967" y="96000"/>
                    <a:pt x="60000" y="72000"/>
                  </a:cubicBezTo>
                  <a:cubicBezTo>
                    <a:pt x="54967" y="72000"/>
                    <a:pt x="49934" y="72000"/>
                    <a:pt x="45000" y="72000"/>
                  </a:cubicBezTo>
                  <a:cubicBezTo>
                    <a:pt x="39967" y="72000"/>
                    <a:pt x="34934" y="96000"/>
                    <a:pt x="30000" y="96000"/>
                  </a:cubicBezTo>
                  <a:cubicBezTo>
                    <a:pt x="19934" y="96000"/>
                    <a:pt x="9967" y="96000"/>
                    <a:pt x="0" y="48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6" name="Shape 196"/>
            <p:cNvSpPr/>
            <p:nvPr/>
          </p:nvSpPr>
          <p:spPr>
            <a:xfrm flipH="1" rot="5400000">
              <a:off x="9565728" y="3299447"/>
              <a:ext cx="3836876" cy="17568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42" y="24000"/>
                    <a:pt x="19983" y="0"/>
                    <a:pt x="29926" y="24000"/>
                  </a:cubicBezTo>
                  <a:cubicBezTo>
                    <a:pt x="34946" y="24000"/>
                    <a:pt x="39967" y="48000"/>
                    <a:pt x="44987" y="48000"/>
                  </a:cubicBezTo>
                  <a:cubicBezTo>
                    <a:pt x="50008" y="48000"/>
                    <a:pt x="55028" y="24000"/>
                    <a:pt x="59950" y="24000"/>
                  </a:cubicBezTo>
                  <a:cubicBezTo>
                    <a:pt x="69991" y="24000"/>
                    <a:pt x="80032" y="0"/>
                    <a:pt x="89975" y="0"/>
                  </a:cubicBezTo>
                  <a:cubicBezTo>
                    <a:pt x="94995" y="0"/>
                    <a:pt x="100016" y="24000"/>
                    <a:pt x="105036" y="24000"/>
                  </a:cubicBezTo>
                  <a:cubicBezTo>
                    <a:pt x="109958" y="24000"/>
                    <a:pt x="114979" y="24000"/>
                    <a:pt x="120000" y="48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4979" y="72000"/>
                    <a:pt x="109958" y="96000"/>
                    <a:pt x="105036" y="96000"/>
                  </a:cubicBezTo>
                  <a:cubicBezTo>
                    <a:pt x="100016" y="96000"/>
                    <a:pt x="94995" y="96000"/>
                    <a:pt x="89975" y="96000"/>
                  </a:cubicBezTo>
                  <a:cubicBezTo>
                    <a:pt x="80032" y="120000"/>
                    <a:pt x="69991" y="96000"/>
                    <a:pt x="59950" y="72000"/>
                  </a:cubicBezTo>
                  <a:cubicBezTo>
                    <a:pt x="55028" y="72000"/>
                    <a:pt x="50008" y="72000"/>
                    <a:pt x="44987" y="72000"/>
                  </a:cubicBezTo>
                  <a:cubicBezTo>
                    <a:pt x="39967" y="72000"/>
                    <a:pt x="34946" y="96000"/>
                    <a:pt x="29926" y="96000"/>
                  </a:cubicBezTo>
                  <a:cubicBezTo>
                    <a:pt x="19983" y="96000"/>
                    <a:pt x="9942" y="96000"/>
                    <a:pt x="0" y="72000"/>
                  </a:cubicBezTo>
                  <a:lnTo>
                    <a:pt x="0" y="4800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97" name="Shape 197"/>
            <p:cNvGrpSpPr/>
            <p:nvPr/>
          </p:nvGrpSpPr>
          <p:grpSpPr>
            <a:xfrm>
              <a:off x="5814205" y="859113"/>
              <a:ext cx="5129147" cy="4880471"/>
              <a:chOff x="7856559" y="859113"/>
              <a:chExt cx="3086792" cy="4880471"/>
            </a:xfrm>
          </p:grpSpPr>
          <p:sp>
            <p:nvSpPr>
              <p:cNvPr id="198" name="Shape 198"/>
              <p:cNvSpPr/>
              <p:nvPr/>
            </p:nvSpPr>
            <p:spPr>
              <a:xfrm flipH="1" rot="5400000">
                <a:off x="9392183" y="4188416"/>
                <a:ext cx="15544" cy="3086791"/>
              </a:xfrm>
              <a:custGeom>
                <a:pathLst>
                  <a:path extrusionOk="0" h="120000" w="120000">
                    <a:moveTo>
                      <a:pt x="72000" y="0"/>
                    </a:moveTo>
                    <a:cubicBezTo>
                      <a:pt x="96000" y="10092"/>
                      <a:pt x="96000" y="20046"/>
                      <a:pt x="96000" y="30000"/>
                    </a:cubicBezTo>
                    <a:cubicBezTo>
                      <a:pt x="96000" y="34976"/>
                      <a:pt x="72000" y="40092"/>
                      <a:pt x="72000" y="45069"/>
                    </a:cubicBezTo>
                    <a:cubicBezTo>
                      <a:pt x="72000" y="50046"/>
                      <a:pt x="72000" y="55023"/>
                      <a:pt x="96000" y="60000"/>
                    </a:cubicBezTo>
                    <a:cubicBezTo>
                      <a:pt x="96000" y="70092"/>
                      <a:pt x="120000" y="80046"/>
                      <a:pt x="96000" y="90000"/>
                    </a:cubicBezTo>
                    <a:cubicBezTo>
                      <a:pt x="120000" y="94976"/>
                      <a:pt x="96000" y="100092"/>
                      <a:pt x="96000" y="105069"/>
                    </a:cubicBezTo>
                    <a:cubicBezTo>
                      <a:pt x="96000" y="110046"/>
                      <a:pt x="72000" y="115023"/>
                      <a:pt x="72000" y="120000"/>
                    </a:cubicBezTo>
                    <a:cubicBezTo>
                      <a:pt x="48000" y="120000"/>
                      <a:pt x="48000" y="120000"/>
                      <a:pt x="48000" y="120000"/>
                    </a:cubicBezTo>
                    <a:cubicBezTo>
                      <a:pt x="48000" y="115023"/>
                      <a:pt x="24000" y="110046"/>
                      <a:pt x="24000" y="105069"/>
                    </a:cubicBezTo>
                    <a:cubicBezTo>
                      <a:pt x="24000" y="100092"/>
                      <a:pt x="0" y="94976"/>
                      <a:pt x="0" y="90000"/>
                    </a:cubicBezTo>
                    <a:cubicBezTo>
                      <a:pt x="0" y="80046"/>
                      <a:pt x="24000" y="70092"/>
                      <a:pt x="24000" y="60000"/>
                    </a:cubicBezTo>
                    <a:cubicBezTo>
                      <a:pt x="48000" y="55023"/>
                      <a:pt x="48000" y="50046"/>
                      <a:pt x="48000" y="45069"/>
                    </a:cubicBezTo>
                    <a:cubicBezTo>
                      <a:pt x="48000" y="40092"/>
                      <a:pt x="24000" y="34976"/>
                      <a:pt x="24000" y="30000"/>
                    </a:cubicBezTo>
                    <a:cubicBezTo>
                      <a:pt x="0" y="20046"/>
                      <a:pt x="24000" y="10092"/>
                      <a:pt x="48000" y="0"/>
                    </a:cubicBezTo>
                    <a:lnTo>
                      <a:pt x="72000" y="0"/>
                    </a:lnTo>
                    <a:close/>
                  </a:path>
                </a:pathLst>
              </a:custGeom>
              <a:solidFill>
                <a:srgbClr val="4D290A"/>
              </a:solidFill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" name="Shape 199"/>
              <p:cNvSpPr/>
              <p:nvPr/>
            </p:nvSpPr>
            <p:spPr>
              <a:xfrm flipH="1" rot="5400000">
                <a:off x="9366943" y="-651271"/>
                <a:ext cx="13322" cy="303409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0" y="110011"/>
                      <a:pt x="0" y="100023"/>
                      <a:pt x="0" y="90035"/>
                    </a:cubicBezTo>
                    <a:cubicBezTo>
                      <a:pt x="0" y="84970"/>
                      <a:pt x="30000" y="80046"/>
                      <a:pt x="30000" y="74982"/>
                    </a:cubicBezTo>
                    <a:cubicBezTo>
                      <a:pt x="30000" y="70058"/>
                      <a:pt x="30000" y="64994"/>
                      <a:pt x="30000" y="60070"/>
                    </a:cubicBezTo>
                    <a:cubicBezTo>
                      <a:pt x="0" y="50082"/>
                      <a:pt x="0" y="39953"/>
                      <a:pt x="0" y="29964"/>
                    </a:cubicBezTo>
                    <a:cubicBezTo>
                      <a:pt x="0" y="25041"/>
                      <a:pt x="0" y="19976"/>
                      <a:pt x="0" y="15052"/>
                    </a:cubicBezTo>
                    <a:cubicBezTo>
                      <a:pt x="30000" y="9988"/>
                      <a:pt x="30000" y="5064"/>
                      <a:pt x="60000" y="0"/>
                    </a:cubicBezTo>
                    <a:cubicBezTo>
                      <a:pt x="60000" y="0"/>
                      <a:pt x="60000" y="0"/>
                      <a:pt x="60000" y="0"/>
                    </a:cubicBezTo>
                    <a:cubicBezTo>
                      <a:pt x="90000" y="5064"/>
                      <a:pt x="90000" y="9988"/>
                      <a:pt x="90000" y="15052"/>
                    </a:cubicBezTo>
                    <a:cubicBezTo>
                      <a:pt x="120000" y="19976"/>
                      <a:pt x="120000" y="25041"/>
                      <a:pt x="120000" y="29964"/>
                    </a:cubicBezTo>
                    <a:cubicBezTo>
                      <a:pt x="120000" y="39953"/>
                      <a:pt x="90000" y="50082"/>
                      <a:pt x="90000" y="60070"/>
                    </a:cubicBezTo>
                    <a:cubicBezTo>
                      <a:pt x="90000" y="64994"/>
                      <a:pt x="60000" y="70058"/>
                      <a:pt x="60000" y="74982"/>
                    </a:cubicBezTo>
                    <a:cubicBezTo>
                      <a:pt x="90000" y="80046"/>
                      <a:pt x="90000" y="84970"/>
                      <a:pt x="90000" y="90035"/>
                    </a:cubicBezTo>
                    <a:cubicBezTo>
                      <a:pt x="120000" y="100023"/>
                      <a:pt x="90000" y="110011"/>
                      <a:pt x="60000" y="120000"/>
                    </a:cubicBezTo>
                    <a:close/>
                  </a:path>
                </a:pathLst>
              </a:custGeom>
              <a:solidFill>
                <a:srgbClr val="4D290A"/>
              </a:solidFill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200" name="Shape 200"/>
            <p:cNvSpPr/>
            <p:nvPr/>
          </p:nvSpPr>
          <p:spPr>
            <a:xfrm flipH="1" rot="5400000">
              <a:off x="5186001" y="5323012"/>
              <a:ext cx="477390" cy="524504"/>
            </a:xfrm>
            <a:custGeom>
              <a:pathLst>
                <a:path extrusionOk="0" h="120000" w="120000">
                  <a:moveTo>
                    <a:pt x="100263" y="98918"/>
                  </a:moveTo>
                  <a:cubicBezTo>
                    <a:pt x="90789" y="95675"/>
                    <a:pt x="78157" y="111081"/>
                    <a:pt x="66315" y="108648"/>
                  </a:cubicBezTo>
                  <a:cubicBezTo>
                    <a:pt x="72631" y="115135"/>
                    <a:pt x="83684" y="105405"/>
                    <a:pt x="88421" y="106216"/>
                  </a:cubicBezTo>
                  <a:cubicBezTo>
                    <a:pt x="75000" y="119189"/>
                    <a:pt x="52105" y="102972"/>
                    <a:pt x="37894" y="115135"/>
                  </a:cubicBezTo>
                  <a:cubicBezTo>
                    <a:pt x="15000" y="115135"/>
                    <a:pt x="789" y="99729"/>
                    <a:pt x="3157" y="77027"/>
                  </a:cubicBezTo>
                  <a:cubicBezTo>
                    <a:pt x="4736" y="66486"/>
                    <a:pt x="15000" y="60000"/>
                    <a:pt x="15789" y="49459"/>
                  </a:cubicBezTo>
                  <a:cubicBezTo>
                    <a:pt x="18157" y="47027"/>
                    <a:pt x="17368" y="48648"/>
                    <a:pt x="20526" y="47027"/>
                  </a:cubicBezTo>
                  <a:cubicBezTo>
                    <a:pt x="19736" y="36486"/>
                    <a:pt x="26052" y="27567"/>
                    <a:pt x="24473" y="18648"/>
                  </a:cubicBezTo>
                  <a:cubicBezTo>
                    <a:pt x="23684" y="9729"/>
                    <a:pt x="15000" y="6486"/>
                    <a:pt x="15000" y="0"/>
                  </a:cubicBezTo>
                  <a:cubicBezTo>
                    <a:pt x="28421" y="5675"/>
                    <a:pt x="32368" y="29189"/>
                    <a:pt x="26052" y="46216"/>
                  </a:cubicBezTo>
                  <a:cubicBezTo>
                    <a:pt x="26842" y="48648"/>
                    <a:pt x="31578" y="47837"/>
                    <a:pt x="32368" y="51081"/>
                  </a:cubicBezTo>
                  <a:cubicBezTo>
                    <a:pt x="33947" y="55945"/>
                    <a:pt x="31578" y="60810"/>
                    <a:pt x="28421" y="64864"/>
                  </a:cubicBezTo>
                  <a:cubicBezTo>
                    <a:pt x="21315" y="64054"/>
                    <a:pt x="15789" y="60000"/>
                    <a:pt x="20526" y="54324"/>
                  </a:cubicBezTo>
                  <a:cubicBezTo>
                    <a:pt x="789" y="71351"/>
                    <a:pt x="11052" y="120000"/>
                    <a:pt x="50526" y="107027"/>
                  </a:cubicBezTo>
                  <a:cubicBezTo>
                    <a:pt x="42631" y="95675"/>
                    <a:pt x="57631" y="78648"/>
                    <a:pt x="66315" y="90810"/>
                  </a:cubicBezTo>
                  <a:cubicBezTo>
                    <a:pt x="67894" y="99729"/>
                    <a:pt x="63947" y="102162"/>
                    <a:pt x="60789" y="106216"/>
                  </a:cubicBezTo>
                  <a:cubicBezTo>
                    <a:pt x="79736" y="111081"/>
                    <a:pt x="105000" y="82702"/>
                    <a:pt x="120000" y="104594"/>
                  </a:cubicBezTo>
                  <a:cubicBezTo>
                    <a:pt x="112894" y="94864"/>
                    <a:pt x="97894" y="100540"/>
                    <a:pt x="90000" y="106216"/>
                  </a:cubicBezTo>
                  <a:cubicBezTo>
                    <a:pt x="91578" y="102162"/>
                    <a:pt x="97105" y="102162"/>
                    <a:pt x="100263" y="98918"/>
                  </a:cubicBezTo>
                  <a:close/>
                  <a:moveTo>
                    <a:pt x="58421" y="103783"/>
                  </a:moveTo>
                  <a:cubicBezTo>
                    <a:pt x="71842" y="102972"/>
                    <a:pt x="61578" y="79459"/>
                    <a:pt x="53684" y="90810"/>
                  </a:cubicBezTo>
                  <a:cubicBezTo>
                    <a:pt x="59210" y="90810"/>
                    <a:pt x="54473" y="94864"/>
                    <a:pt x="52105" y="94864"/>
                  </a:cubicBezTo>
                  <a:cubicBezTo>
                    <a:pt x="52105" y="96486"/>
                    <a:pt x="52105" y="98918"/>
                    <a:pt x="52105" y="101351"/>
                  </a:cubicBezTo>
                  <a:cubicBezTo>
                    <a:pt x="53684" y="102162"/>
                    <a:pt x="54473" y="103783"/>
                    <a:pt x="57631" y="103783"/>
                  </a:cubicBezTo>
                  <a:cubicBezTo>
                    <a:pt x="59210" y="100540"/>
                    <a:pt x="63157" y="94864"/>
                    <a:pt x="58421" y="92432"/>
                  </a:cubicBezTo>
                  <a:cubicBezTo>
                    <a:pt x="66315" y="93243"/>
                    <a:pt x="61578" y="101351"/>
                    <a:pt x="58421" y="103783"/>
                  </a:cubicBezTo>
                  <a:close/>
                  <a:moveTo>
                    <a:pt x="7105" y="71351"/>
                  </a:moveTo>
                  <a:cubicBezTo>
                    <a:pt x="0" y="98108"/>
                    <a:pt x="22105" y="120000"/>
                    <a:pt x="44210" y="109459"/>
                  </a:cubicBezTo>
                  <a:cubicBezTo>
                    <a:pt x="15789" y="117567"/>
                    <a:pt x="10263" y="93243"/>
                    <a:pt x="7105" y="71351"/>
                  </a:cubicBezTo>
                  <a:close/>
                  <a:moveTo>
                    <a:pt x="29210" y="49459"/>
                  </a:moveTo>
                  <a:cubicBezTo>
                    <a:pt x="30000" y="55945"/>
                    <a:pt x="26842" y="58378"/>
                    <a:pt x="24473" y="62432"/>
                  </a:cubicBezTo>
                  <a:cubicBezTo>
                    <a:pt x="31578" y="63243"/>
                    <a:pt x="33157" y="53513"/>
                    <a:pt x="29210" y="49459"/>
                  </a:cubicBezTo>
                  <a:close/>
                  <a:moveTo>
                    <a:pt x="23684" y="46216"/>
                  </a:moveTo>
                  <a:cubicBezTo>
                    <a:pt x="23684" y="39729"/>
                    <a:pt x="30000" y="32432"/>
                    <a:pt x="26052" y="25135"/>
                  </a:cubicBezTo>
                  <a:cubicBezTo>
                    <a:pt x="26842" y="33243"/>
                    <a:pt x="20526" y="39729"/>
                    <a:pt x="23684" y="46216"/>
                  </a:cubicBezTo>
                  <a:close/>
                  <a:moveTo>
                    <a:pt x="23684" y="49459"/>
                  </a:moveTo>
                  <a:cubicBezTo>
                    <a:pt x="22105" y="51081"/>
                    <a:pt x="21315" y="58378"/>
                    <a:pt x="23684" y="60000"/>
                  </a:cubicBezTo>
                  <a:cubicBezTo>
                    <a:pt x="26052" y="56756"/>
                    <a:pt x="28421" y="51081"/>
                    <a:pt x="23684" y="4945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1" name="Shape 201"/>
            <p:cNvSpPr/>
            <p:nvPr/>
          </p:nvSpPr>
          <p:spPr>
            <a:xfrm flipH="1" rot="5400000">
              <a:off x="5197295" y="5324846"/>
              <a:ext cx="477390" cy="511956"/>
            </a:xfrm>
            <a:custGeom>
              <a:pathLst>
                <a:path extrusionOk="0" h="120000" w="120000">
                  <a:moveTo>
                    <a:pt x="37350" y="120000"/>
                  </a:moveTo>
                  <a:cubicBezTo>
                    <a:pt x="36556" y="120000"/>
                    <a:pt x="36556" y="120000"/>
                    <a:pt x="36556" y="120000"/>
                  </a:cubicBezTo>
                  <a:cubicBezTo>
                    <a:pt x="25430" y="120000"/>
                    <a:pt x="15099" y="115833"/>
                    <a:pt x="8741" y="107500"/>
                  </a:cubicBezTo>
                  <a:cubicBezTo>
                    <a:pt x="2384" y="100833"/>
                    <a:pt x="0" y="90833"/>
                    <a:pt x="1589" y="80000"/>
                  </a:cubicBezTo>
                  <a:cubicBezTo>
                    <a:pt x="2384" y="75000"/>
                    <a:pt x="4768" y="70000"/>
                    <a:pt x="7947" y="65833"/>
                  </a:cubicBezTo>
                  <a:cubicBezTo>
                    <a:pt x="10331" y="60833"/>
                    <a:pt x="13509" y="56666"/>
                    <a:pt x="13509" y="51666"/>
                  </a:cubicBezTo>
                  <a:cubicBezTo>
                    <a:pt x="13509" y="51666"/>
                    <a:pt x="13509" y="51666"/>
                    <a:pt x="13509" y="51666"/>
                  </a:cubicBezTo>
                  <a:cubicBezTo>
                    <a:pt x="15099" y="50000"/>
                    <a:pt x="15894" y="49166"/>
                    <a:pt x="16688" y="49166"/>
                  </a:cubicBezTo>
                  <a:cubicBezTo>
                    <a:pt x="16688" y="49166"/>
                    <a:pt x="17483" y="49166"/>
                    <a:pt x="18278" y="49166"/>
                  </a:cubicBezTo>
                  <a:cubicBezTo>
                    <a:pt x="18278" y="44166"/>
                    <a:pt x="19072" y="39166"/>
                    <a:pt x="20662" y="34166"/>
                  </a:cubicBezTo>
                  <a:cubicBezTo>
                    <a:pt x="22251" y="29166"/>
                    <a:pt x="23841" y="25000"/>
                    <a:pt x="23046" y="20000"/>
                  </a:cubicBezTo>
                  <a:cubicBezTo>
                    <a:pt x="22251" y="15833"/>
                    <a:pt x="19867" y="12500"/>
                    <a:pt x="17483" y="10000"/>
                  </a:cubicBezTo>
                  <a:cubicBezTo>
                    <a:pt x="15099" y="6666"/>
                    <a:pt x="12715" y="4166"/>
                    <a:pt x="12715" y="833"/>
                  </a:cubicBezTo>
                  <a:cubicBezTo>
                    <a:pt x="12715" y="0"/>
                    <a:pt x="12715" y="0"/>
                    <a:pt x="12715" y="0"/>
                  </a:cubicBezTo>
                  <a:cubicBezTo>
                    <a:pt x="13509" y="0"/>
                    <a:pt x="13509" y="0"/>
                    <a:pt x="13509" y="0"/>
                  </a:cubicBezTo>
                  <a:cubicBezTo>
                    <a:pt x="27814" y="6666"/>
                    <a:pt x="31788" y="30833"/>
                    <a:pt x="25430" y="48333"/>
                  </a:cubicBezTo>
                  <a:cubicBezTo>
                    <a:pt x="25430" y="49166"/>
                    <a:pt x="27019" y="49166"/>
                    <a:pt x="27814" y="50000"/>
                  </a:cubicBezTo>
                  <a:cubicBezTo>
                    <a:pt x="29403" y="50833"/>
                    <a:pt x="30993" y="50833"/>
                    <a:pt x="31788" y="52500"/>
                  </a:cubicBezTo>
                  <a:cubicBezTo>
                    <a:pt x="34172" y="60000"/>
                    <a:pt x="29403" y="650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2251" y="67500"/>
                    <a:pt x="18278" y="65833"/>
                    <a:pt x="17483" y="63333"/>
                  </a:cubicBezTo>
                  <a:cubicBezTo>
                    <a:pt x="16688" y="62500"/>
                    <a:pt x="16688" y="60833"/>
                    <a:pt x="16688" y="59166"/>
                  </a:cubicBezTo>
                  <a:cubicBezTo>
                    <a:pt x="9536" y="68333"/>
                    <a:pt x="7947" y="81666"/>
                    <a:pt x="11920" y="93333"/>
                  </a:cubicBezTo>
                  <a:cubicBezTo>
                    <a:pt x="15894" y="105833"/>
                    <a:pt x="25430" y="112500"/>
                    <a:pt x="36556" y="112500"/>
                  </a:cubicBezTo>
                  <a:cubicBezTo>
                    <a:pt x="40529" y="112500"/>
                    <a:pt x="44503" y="111666"/>
                    <a:pt x="48476" y="110833"/>
                  </a:cubicBezTo>
                  <a:cubicBezTo>
                    <a:pt x="46092" y="106666"/>
                    <a:pt x="45298" y="101666"/>
                    <a:pt x="47682" y="96666"/>
                  </a:cubicBezTo>
                  <a:cubicBezTo>
                    <a:pt x="50066" y="92500"/>
                    <a:pt x="54039" y="89166"/>
                    <a:pt x="58013" y="89166"/>
                  </a:cubicBezTo>
                  <a:cubicBezTo>
                    <a:pt x="59602" y="89166"/>
                    <a:pt x="62781" y="90000"/>
                    <a:pt x="65960" y="94166"/>
                  </a:cubicBezTo>
                  <a:cubicBezTo>
                    <a:pt x="65960" y="94166"/>
                    <a:pt x="65960" y="94166"/>
                    <a:pt x="65960" y="94166"/>
                  </a:cubicBezTo>
                  <a:cubicBezTo>
                    <a:pt x="66754" y="101666"/>
                    <a:pt x="64370" y="105000"/>
                    <a:pt x="61192" y="108333"/>
                  </a:cubicBezTo>
                  <a:cubicBezTo>
                    <a:pt x="61192" y="108333"/>
                    <a:pt x="61192" y="109166"/>
                    <a:pt x="60397" y="109166"/>
                  </a:cubicBezTo>
                  <a:cubicBezTo>
                    <a:pt x="61986" y="110000"/>
                    <a:pt x="63576" y="110000"/>
                    <a:pt x="65165" y="110000"/>
                  </a:cubicBezTo>
                  <a:cubicBezTo>
                    <a:pt x="71523" y="110000"/>
                    <a:pt x="77880" y="107500"/>
                    <a:pt x="85033" y="104166"/>
                  </a:cubicBezTo>
                  <a:cubicBezTo>
                    <a:pt x="91390" y="101666"/>
                    <a:pt x="97748" y="99166"/>
                    <a:pt x="104105" y="99166"/>
                  </a:cubicBezTo>
                  <a:cubicBezTo>
                    <a:pt x="110463" y="99166"/>
                    <a:pt x="116026" y="102500"/>
                    <a:pt x="120000" y="108333"/>
                  </a:cubicBezTo>
                  <a:cubicBezTo>
                    <a:pt x="119205" y="109166"/>
                    <a:pt x="119205" y="109166"/>
                    <a:pt x="119205" y="109166"/>
                  </a:cubicBezTo>
                  <a:cubicBezTo>
                    <a:pt x="116026" y="105833"/>
                    <a:pt x="112847" y="103333"/>
                    <a:pt x="108079" y="103333"/>
                  </a:cubicBezTo>
                  <a:cubicBezTo>
                    <a:pt x="100132" y="103333"/>
                    <a:pt x="91390" y="109166"/>
                    <a:pt x="89006" y="110000"/>
                  </a:cubicBezTo>
                  <a:cubicBezTo>
                    <a:pt x="87417" y="111666"/>
                    <a:pt x="87417" y="111666"/>
                    <a:pt x="87417" y="111666"/>
                  </a:cubicBezTo>
                  <a:cubicBezTo>
                    <a:pt x="87417" y="110833"/>
                    <a:pt x="87417" y="110833"/>
                    <a:pt x="87417" y="110833"/>
                  </a:cubicBezTo>
                  <a:cubicBezTo>
                    <a:pt x="83443" y="114166"/>
                    <a:pt x="78675" y="115833"/>
                    <a:pt x="71523" y="115833"/>
                  </a:cubicBezTo>
                  <a:cubicBezTo>
                    <a:pt x="68344" y="115833"/>
                    <a:pt x="65165" y="115833"/>
                    <a:pt x="61986" y="115833"/>
                  </a:cubicBezTo>
                  <a:cubicBezTo>
                    <a:pt x="58807" y="115000"/>
                    <a:pt x="55629" y="115000"/>
                    <a:pt x="52450" y="115000"/>
                  </a:cubicBezTo>
                  <a:cubicBezTo>
                    <a:pt x="46092" y="115000"/>
                    <a:pt x="41324" y="116666"/>
                    <a:pt x="37350" y="120000"/>
                  </a:cubicBezTo>
                  <a:close/>
                  <a:moveTo>
                    <a:pt x="5562" y="71666"/>
                  </a:moveTo>
                  <a:cubicBezTo>
                    <a:pt x="3973" y="74166"/>
                    <a:pt x="3178" y="77500"/>
                    <a:pt x="2384" y="80000"/>
                  </a:cubicBezTo>
                  <a:cubicBezTo>
                    <a:pt x="1589" y="90833"/>
                    <a:pt x="3973" y="100000"/>
                    <a:pt x="9536" y="106666"/>
                  </a:cubicBezTo>
                  <a:cubicBezTo>
                    <a:pt x="15894" y="114166"/>
                    <a:pt x="25430" y="118333"/>
                    <a:pt x="36556" y="118333"/>
                  </a:cubicBezTo>
                  <a:cubicBezTo>
                    <a:pt x="40529" y="115000"/>
                    <a:pt x="45298" y="113333"/>
                    <a:pt x="52450" y="113333"/>
                  </a:cubicBezTo>
                  <a:cubicBezTo>
                    <a:pt x="55629" y="113333"/>
                    <a:pt x="58807" y="114166"/>
                    <a:pt x="61986" y="114166"/>
                  </a:cubicBezTo>
                  <a:cubicBezTo>
                    <a:pt x="64370" y="114166"/>
                    <a:pt x="65960" y="115000"/>
                    <a:pt x="68344" y="115000"/>
                  </a:cubicBezTo>
                  <a:cubicBezTo>
                    <a:pt x="66754" y="114166"/>
                    <a:pt x="65960" y="113333"/>
                    <a:pt x="64370" y="112500"/>
                  </a:cubicBezTo>
                  <a:cubicBezTo>
                    <a:pt x="63576" y="110833"/>
                    <a:pt x="63576" y="110833"/>
                    <a:pt x="63576" y="110833"/>
                  </a:cubicBezTo>
                  <a:cubicBezTo>
                    <a:pt x="65165" y="111666"/>
                    <a:pt x="65165" y="111666"/>
                    <a:pt x="65165" y="111666"/>
                  </a:cubicBezTo>
                  <a:cubicBezTo>
                    <a:pt x="65960" y="111666"/>
                    <a:pt x="66754" y="111666"/>
                    <a:pt x="68344" y="111666"/>
                  </a:cubicBezTo>
                  <a:cubicBezTo>
                    <a:pt x="73112" y="111666"/>
                    <a:pt x="78675" y="109166"/>
                    <a:pt x="83443" y="106666"/>
                  </a:cubicBezTo>
                  <a:cubicBezTo>
                    <a:pt x="83443" y="106666"/>
                    <a:pt x="83443" y="106666"/>
                    <a:pt x="83443" y="106666"/>
                  </a:cubicBezTo>
                  <a:cubicBezTo>
                    <a:pt x="77086" y="109166"/>
                    <a:pt x="70728" y="110833"/>
                    <a:pt x="65165" y="110833"/>
                  </a:cubicBezTo>
                  <a:cubicBezTo>
                    <a:pt x="62781" y="110833"/>
                    <a:pt x="61192" y="110833"/>
                    <a:pt x="59602" y="110833"/>
                  </a:cubicBezTo>
                  <a:cubicBezTo>
                    <a:pt x="58807" y="110000"/>
                    <a:pt x="58807" y="110000"/>
                    <a:pt x="58807" y="110000"/>
                  </a:cubicBezTo>
                  <a:cubicBezTo>
                    <a:pt x="58807" y="109166"/>
                    <a:pt x="58807" y="109166"/>
                    <a:pt x="58807" y="109166"/>
                  </a:cubicBezTo>
                  <a:cubicBezTo>
                    <a:pt x="59602" y="109166"/>
                    <a:pt x="60397" y="108333"/>
                    <a:pt x="60397" y="107500"/>
                  </a:cubicBezTo>
                  <a:cubicBezTo>
                    <a:pt x="61192" y="107500"/>
                    <a:pt x="61192" y="106666"/>
                    <a:pt x="61192" y="106666"/>
                  </a:cubicBezTo>
                  <a:cubicBezTo>
                    <a:pt x="60397" y="107500"/>
                    <a:pt x="58807" y="108333"/>
                    <a:pt x="57218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4039" y="108333"/>
                    <a:pt x="53245" y="107500"/>
                    <a:pt x="52450" y="106666"/>
                  </a:cubicBezTo>
                  <a:cubicBezTo>
                    <a:pt x="51655" y="106666"/>
                    <a:pt x="50860" y="105833"/>
                    <a:pt x="50066" y="105833"/>
                  </a:cubicBezTo>
                  <a:cubicBezTo>
                    <a:pt x="50066" y="105833"/>
                    <a:pt x="50066" y="105833"/>
                    <a:pt x="50066" y="105833"/>
                  </a:cubicBezTo>
                  <a:cubicBezTo>
                    <a:pt x="50066" y="97500"/>
                    <a:pt x="50066" y="97500"/>
                    <a:pt x="50066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2450" y="97500"/>
                    <a:pt x="54039" y="95833"/>
                    <a:pt x="54039" y="95000"/>
                  </a:cubicBezTo>
                  <a:cubicBezTo>
                    <a:pt x="54039" y="95000"/>
                    <a:pt x="54039" y="95000"/>
                    <a:pt x="52450" y="95000"/>
                  </a:cubicBezTo>
                  <a:cubicBezTo>
                    <a:pt x="51655" y="95000"/>
                    <a:pt x="51655" y="95000"/>
                    <a:pt x="51655" y="95000"/>
                  </a:cubicBezTo>
                  <a:cubicBezTo>
                    <a:pt x="52450" y="94166"/>
                    <a:pt x="52450" y="94166"/>
                    <a:pt x="52450" y="94166"/>
                  </a:cubicBezTo>
                  <a:cubicBezTo>
                    <a:pt x="53245" y="91666"/>
                    <a:pt x="54834" y="90833"/>
                    <a:pt x="56423" y="90833"/>
                  </a:cubicBezTo>
                  <a:cubicBezTo>
                    <a:pt x="53245" y="91666"/>
                    <a:pt x="50860" y="94166"/>
                    <a:pt x="49271" y="97500"/>
                  </a:cubicBezTo>
                  <a:cubicBezTo>
                    <a:pt x="46887" y="101666"/>
                    <a:pt x="46887" y="106666"/>
                    <a:pt x="50066" y="110833"/>
                  </a:cubicBezTo>
                  <a:cubicBezTo>
                    <a:pt x="50066" y="111666"/>
                    <a:pt x="50066" y="111666"/>
                    <a:pt x="50066" y="111666"/>
                  </a:cubicBezTo>
                  <a:cubicBezTo>
                    <a:pt x="49271" y="111666"/>
                    <a:pt x="49271" y="111666"/>
                    <a:pt x="49271" y="111666"/>
                  </a:cubicBezTo>
                  <a:cubicBezTo>
                    <a:pt x="46887" y="112500"/>
                    <a:pt x="44503" y="113333"/>
                    <a:pt x="42913" y="113333"/>
                  </a:cubicBezTo>
                  <a:cubicBezTo>
                    <a:pt x="42913" y="114166"/>
                    <a:pt x="42913" y="114166"/>
                    <a:pt x="42913" y="114166"/>
                  </a:cubicBezTo>
                  <a:cubicBezTo>
                    <a:pt x="38940" y="115833"/>
                    <a:pt x="34966" y="116666"/>
                    <a:pt x="30993" y="116666"/>
                  </a:cubicBezTo>
                  <a:cubicBezTo>
                    <a:pt x="23046" y="116666"/>
                    <a:pt x="15099" y="112500"/>
                    <a:pt x="10331" y="105833"/>
                  </a:cubicBezTo>
                  <a:cubicBezTo>
                    <a:pt x="3973" y="96666"/>
                    <a:pt x="1589" y="85833"/>
                    <a:pt x="4768" y="74166"/>
                  </a:cubicBezTo>
                  <a:lnTo>
                    <a:pt x="5562" y="71666"/>
                  </a:lnTo>
                  <a:close/>
                  <a:moveTo>
                    <a:pt x="5562" y="77500"/>
                  </a:moveTo>
                  <a:cubicBezTo>
                    <a:pt x="3178" y="87500"/>
                    <a:pt x="5562" y="97500"/>
                    <a:pt x="11125" y="105000"/>
                  </a:cubicBezTo>
                  <a:cubicBezTo>
                    <a:pt x="16688" y="112500"/>
                    <a:pt x="24635" y="115833"/>
                    <a:pt x="32582" y="115833"/>
                  </a:cubicBezTo>
                  <a:cubicBezTo>
                    <a:pt x="32582" y="115833"/>
                    <a:pt x="32582" y="115833"/>
                    <a:pt x="32582" y="115833"/>
                  </a:cubicBezTo>
                  <a:cubicBezTo>
                    <a:pt x="12715" y="115833"/>
                    <a:pt x="7947" y="94166"/>
                    <a:pt x="5562" y="77500"/>
                  </a:cubicBezTo>
                  <a:close/>
                  <a:moveTo>
                    <a:pt x="85827" y="110833"/>
                  </a:moveTo>
                  <a:cubicBezTo>
                    <a:pt x="84238" y="110833"/>
                    <a:pt x="82649" y="111666"/>
                    <a:pt x="81059" y="112500"/>
                  </a:cubicBezTo>
                  <a:cubicBezTo>
                    <a:pt x="78675" y="113333"/>
                    <a:pt x="75496" y="114166"/>
                    <a:pt x="73112" y="115000"/>
                  </a:cubicBezTo>
                  <a:cubicBezTo>
                    <a:pt x="78675" y="115000"/>
                    <a:pt x="82649" y="113333"/>
                    <a:pt x="85827" y="110833"/>
                  </a:cubicBezTo>
                  <a:close/>
                  <a:moveTo>
                    <a:pt x="5562" y="71666"/>
                  </a:moveTo>
                  <a:cubicBezTo>
                    <a:pt x="5562" y="74166"/>
                    <a:pt x="5562" y="74166"/>
                    <a:pt x="5562" y="74166"/>
                  </a:cubicBezTo>
                  <a:cubicBezTo>
                    <a:pt x="9536" y="95000"/>
                    <a:pt x="13509" y="114166"/>
                    <a:pt x="32582" y="114166"/>
                  </a:cubicBezTo>
                  <a:cubicBezTo>
                    <a:pt x="34172" y="114166"/>
                    <a:pt x="35761" y="114166"/>
                    <a:pt x="38145" y="114166"/>
                  </a:cubicBezTo>
                  <a:cubicBezTo>
                    <a:pt x="25430" y="114166"/>
                    <a:pt x="15099" y="106666"/>
                    <a:pt x="10331" y="94166"/>
                  </a:cubicBezTo>
                  <a:cubicBezTo>
                    <a:pt x="5562" y="80000"/>
                    <a:pt x="9536" y="64166"/>
                    <a:pt x="18278" y="55833"/>
                  </a:cubicBezTo>
                  <a:cubicBezTo>
                    <a:pt x="20662" y="54166"/>
                    <a:pt x="20662" y="54166"/>
                    <a:pt x="20662" y="54166"/>
                  </a:cubicBezTo>
                  <a:cubicBezTo>
                    <a:pt x="20662" y="52500"/>
                    <a:pt x="21456" y="51666"/>
                    <a:pt x="21456" y="51666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3841" y="51666"/>
                    <a:pt x="24635" y="52500"/>
                    <a:pt x="25430" y="53333"/>
                  </a:cubicBezTo>
                  <a:cubicBezTo>
                    <a:pt x="26225" y="56666"/>
                    <a:pt x="23841" y="60833"/>
                    <a:pt x="23046" y="62500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1456" y="62500"/>
                    <a:pt x="20662" y="61666"/>
                    <a:pt x="20662" y="60000"/>
                  </a:cubicBezTo>
                  <a:cubicBezTo>
                    <a:pt x="19867" y="58333"/>
                    <a:pt x="20662" y="56666"/>
                    <a:pt x="20662" y="55000"/>
                  </a:cubicBezTo>
                  <a:cubicBezTo>
                    <a:pt x="19072" y="56666"/>
                    <a:pt x="19072" y="56666"/>
                    <a:pt x="19072" y="56666"/>
                  </a:cubicBezTo>
                  <a:cubicBezTo>
                    <a:pt x="17483" y="59166"/>
                    <a:pt x="17483" y="60833"/>
                    <a:pt x="18278" y="62500"/>
                  </a:cubicBezTo>
                  <a:cubicBezTo>
                    <a:pt x="19072" y="65000"/>
                    <a:pt x="22251" y="66666"/>
                    <a:pt x="26225" y="66666"/>
                  </a:cubicBezTo>
                  <a:cubicBezTo>
                    <a:pt x="28609" y="64166"/>
                    <a:pt x="32582" y="59166"/>
                    <a:pt x="30993" y="53333"/>
                  </a:cubicBezTo>
                  <a:cubicBezTo>
                    <a:pt x="30198" y="52500"/>
                    <a:pt x="29403" y="51666"/>
                    <a:pt x="27814" y="51666"/>
                  </a:cubicBezTo>
                  <a:cubicBezTo>
                    <a:pt x="28609" y="51666"/>
                    <a:pt x="28609" y="51666"/>
                    <a:pt x="28609" y="51666"/>
                  </a:cubicBezTo>
                  <a:cubicBezTo>
                    <a:pt x="30198" y="53333"/>
                    <a:pt x="30993" y="57500"/>
                    <a:pt x="30198" y="60833"/>
                  </a:cubicBezTo>
                  <a:cubicBezTo>
                    <a:pt x="28609" y="64166"/>
                    <a:pt x="27019" y="65833"/>
                    <a:pt x="23841" y="65833"/>
                  </a:cubicBezTo>
                  <a:cubicBezTo>
                    <a:pt x="23841" y="65833"/>
                    <a:pt x="23841" y="65833"/>
                    <a:pt x="23841" y="65833"/>
                  </a:cubicBezTo>
                  <a:cubicBezTo>
                    <a:pt x="23841" y="65833"/>
                    <a:pt x="23841" y="65833"/>
                    <a:pt x="23046" y="65833"/>
                  </a:cubicBezTo>
                  <a:cubicBezTo>
                    <a:pt x="22251" y="65000"/>
                    <a:pt x="22251" y="65000"/>
                    <a:pt x="22251" y="65000"/>
                  </a:cubicBezTo>
                  <a:cubicBezTo>
                    <a:pt x="23046" y="65000"/>
                    <a:pt x="23046" y="65000"/>
                    <a:pt x="23046" y="65000"/>
                  </a:cubicBezTo>
                  <a:cubicBezTo>
                    <a:pt x="23046" y="63333"/>
                    <a:pt x="23841" y="62500"/>
                    <a:pt x="24635" y="61666"/>
                  </a:cubicBezTo>
                  <a:cubicBezTo>
                    <a:pt x="26225" y="59166"/>
                    <a:pt x="27814" y="56666"/>
                    <a:pt x="27019" y="51666"/>
                  </a:cubicBezTo>
                  <a:cubicBezTo>
                    <a:pt x="27019" y="50833"/>
                    <a:pt x="27019" y="50833"/>
                    <a:pt x="27019" y="50833"/>
                  </a:cubicBezTo>
                  <a:cubicBezTo>
                    <a:pt x="26225" y="50833"/>
                    <a:pt x="24635" y="50000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30198" y="32500"/>
                    <a:pt x="27019" y="8333"/>
                    <a:pt x="14304" y="1666"/>
                  </a:cubicBezTo>
                  <a:cubicBezTo>
                    <a:pt x="14304" y="4166"/>
                    <a:pt x="15894" y="6666"/>
                    <a:pt x="18278" y="9166"/>
                  </a:cubicBezTo>
                  <a:cubicBezTo>
                    <a:pt x="20662" y="11666"/>
                    <a:pt x="23046" y="15000"/>
                    <a:pt x="23841" y="20000"/>
                  </a:cubicBezTo>
                  <a:cubicBezTo>
                    <a:pt x="23841" y="21666"/>
                    <a:pt x="23841" y="23333"/>
                    <a:pt x="23841" y="25000"/>
                  </a:cubicBezTo>
                  <a:cubicBezTo>
                    <a:pt x="24635" y="26666"/>
                    <a:pt x="24635" y="26666"/>
                    <a:pt x="24635" y="26666"/>
                  </a:cubicBezTo>
                  <a:cubicBezTo>
                    <a:pt x="27814" y="31666"/>
                    <a:pt x="26225" y="36666"/>
                    <a:pt x="24635" y="40833"/>
                  </a:cubicBezTo>
                  <a:cubicBezTo>
                    <a:pt x="23841" y="43333"/>
                    <a:pt x="23046" y="45833"/>
                    <a:pt x="23046" y="48333"/>
                  </a:cubicBezTo>
                  <a:cubicBezTo>
                    <a:pt x="23046" y="50833"/>
                    <a:pt x="23046" y="50833"/>
                    <a:pt x="23046" y="50833"/>
                  </a:cubicBezTo>
                  <a:cubicBezTo>
                    <a:pt x="21456" y="48333"/>
                    <a:pt x="21456" y="48333"/>
                    <a:pt x="21456" y="48333"/>
                  </a:cubicBezTo>
                  <a:cubicBezTo>
                    <a:pt x="19867" y="44166"/>
                    <a:pt x="20662" y="40833"/>
                    <a:pt x="22251" y="36666"/>
                  </a:cubicBezTo>
                  <a:cubicBezTo>
                    <a:pt x="23046" y="33333"/>
                    <a:pt x="24635" y="30000"/>
                    <a:pt x="23841" y="26666"/>
                  </a:cubicBezTo>
                  <a:cubicBezTo>
                    <a:pt x="23841" y="26666"/>
                    <a:pt x="23841" y="26666"/>
                    <a:pt x="23841" y="26666"/>
                  </a:cubicBezTo>
                  <a:cubicBezTo>
                    <a:pt x="23841" y="29166"/>
                    <a:pt x="23046" y="31666"/>
                    <a:pt x="22251" y="35000"/>
                  </a:cubicBezTo>
                  <a:cubicBezTo>
                    <a:pt x="20662" y="39166"/>
                    <a:pt x="19072" y="44166"/>
                    <a:pt x="19072" y="49166"/>
                  </a:cubicBezTo>
                  <a:cubicBezTo>
                    <a:pt x="19867" y="50000"/>
                    <a:pt x="19867" y="50000"/>
                    <a:pt x="19867" y="50000"/>
                  </a:cubicBezTo>
                  <a:cubicBezTo>
                    <a:pt x="19072" y="50000"/>
                    <a:pt x="19072" y="50000"/>
                    <a:pt x="19072" y="50000"/>
                  </a:cubicBezTo>
                  <a:cubicBezTo>
                    <a:pt x="18278" y="50833"/>
                    <a:pt x="17483" y="50833"/>
                    <a:pt x="16688" y="50833"/>
                  </a:cubicBezTo>
                  <a:cubicBezTo>
                    <a:pt x="16688" y="50833"/>
                    <a:pt x="16688" y="50833"/>
                    <a:pt x="16688" y="50833"/>
                  </a:cubicBezTo>
                  <a:cubicBezTo>
                    <a:pt x="15894" y="50833"/>
                    <a:pt x="15894" y="50833"/>
                    <a:pt x="15099" y="51666"/>
                  </a:cubicBezTo>
                  <a:cubicBezTo>
                    <a:pt x="14304" y="57500"/>
                    <a:pt x="11125" y="61666"/>
                    <a:pt x="8741" y="65833"/>
                  </a:cubicBezTo>
                  <a:cubicBezTo>
                    <a:pt x="7947" y="68333"/>
                    <a:pt x="6357" y="70000"/>
                    <a:pt x="5562" y="71666"/>
                  </a:cubicBezTo>
                  <a:close/>
                  <a:moveTo>
                    <a:pt x="67549" y="113333"/>
                  </a:moveTo>
                  <a:cubicBezTo>
                    <a:pt x="68344" y="113333"/>
                    <a:pt x="69139" y="114166"/>
                    <a:pt x="70728" y="114166"/>
                  </a:cubicBezTo>
                  <a:cubicBezTo>
                    <a:pt x="73907" y="114166"/>
                    <a:pt x="77086" y="112500"/>
                    <a:pt x="80264" y="110833"/>
                  </a:cubicBezTo>
                  <a:cubicBezTo>
                    <a:pt x="83443" y="110000"/>
                    <a:pt x="85827" y="109166"/>
                    <a:pt x="87417" y="109166"/>
                  </a:cubicBezTo>
                  <a:cubicBezTo>
                    <a:pt x="88211" y="109166"/>
                    <a:pt x="88211" y="109166"/>
                    <a:pt x="88211" y="109166"/>
                  </a:cubicBezTo>
                  <a:cubicBezTo>
                    <a:pt x="89801" y="107500"/>
                    <a:pt x="92185" y="105833"/>
                    <a:pt x="93774" y="105000"/>
                  </a:cubicBezTo>
                  <a:cubicBezTo>
                    <a:pt x="95364" y="104166"/>
                    <a:pt x="96953" y="104166"/>
                    <a:pt x="97748" y="103333"/>
                  </a:cubicBezTo>
                  <a:cubicBezTo>
                    <a:pt x="96953" y="103333"/>
                    <a:pt x="96953" y="102500"/>
                    <a:pt x="96158" y="102500"/>
                  </a:cubicBezTo>
                  <a:cubicBezTo>
                    <a:pt x="92980" y="102500"/>
                    <a:pt x="88211" y="105000"/>
                    <a:pt x="84238" y="107500"/>
                  </a:cubicBezTo>
                  <a:cubicBezTo>
                    <a:pt x="78675" y="110000"/>
                    <a:pt x="73112" y="113333"/>
                    <a:pt x="67549" y="113333"/>
                  </a:cubicBezTo>
                  <a:close/>
                  <a:moveTo>
                    <a:pt x="50860" y="105000"/>
                  </a:moveTo>
                  <a:cubicBezTo>
                    <a:pt x="51655" y="105000"/>
                    <a:pt x="52450" y="105000"/>
                    <a:pt x="53245" y="105833"/>
                  </a:cubicBezTo>
                  <a:cubicBezTo>
                    <a:pt x="54039" y="106666"/>
                    <a:pt x="54834" y="106666"/>
                    <a:pt x="55629" y="106666"/>
                  </a:cubicBezTo>
                  <a:cubicBezTo>
                    <a:pt x="55629" y="106666"/>
                    <a:pt x="55629" y="106666"/>
                    <a:pt x="55629" y="106666"/>
                  </a:cubicBezTo>
                  <a:cubicBezTo>
                    <a:pt x="55629" y="106666"/>
                    <a:pt x="56423" y="106666"/>
                    <a:pt x="56423" y="105833"/>
                  </a:cubicBezTo>
                  <a:cubicBezTo>
                    <a:pt x="57218" y="104166"/>
                    <a:pt x="59602" y="100833"/>
                    <a:pt x="58807" y="98333"/>
                  </a:cubicBezTo>
                  <a:cubicBezTo>
                    <a:pt x="58807" y="97500"/>
                    <a:pt x="58013" y="96666"/>
                    <a:pt x="57218" y="95833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6666"/>
                    <a:pt x="53245" y="98333"/>
                    <a:pt x="50860" y="98333"/>
                  </a:cubicBezTo>
                  <a:cubicBezTo>
                    <a:pt x="50860" y="98333"/>
                    <a:pt x="50860" y="98333"/>
                    <a:pt x="50860" y="98333"/>
                  </a:cubicBezTo>
                  <a:lnTo>
                    <a:pt x="50860" y="105000"/>
                  </a:lnTo>
                  <a:close/>
                  <a:moveTo>
                    <a:pt x="59602" y="96666"/>
                  </a:moveTo>
                  <a:cubicBezTo>
                    <a:pt x="59602" y="97500"/>
                    <a:pt x="59602" y="97500"/>
                    <a:pt x="59602" y="98333"/>
                  </a:cubicBezTo>
                  <a:cubicBezTo>
                    <a:pt x="60397" y="100833"/>
                    <a:pt x="58807" y="104166"/>
                    <a:pt x="57218" y="106666"/>
                  </a:cubicBezTo>
                  <a:cubicBezTo>
                    <a:pt x="59602" y="105000"/>
                    <a:pt x="61192" y="100833"/>
                    <a:pt x="61192" y="98333"/>
                  </a:cubicBezTo>
                  <a:cubicBezTo>
                    <a:pt x="60397" y="98333"/>
                    <a:pt x="60397" y="97500"/>
                    <a:pt x="59602" y="96666"/>
                  </a:cubicBezTo>
                  <a:close/>
                  <a:moveTo>
                    <a:pt x="55629" y="95000"/>
                  </a:moveTo>
                  <a:cubicBezTo>
                    <a:pt x="57218" y="95000"/>
                    <a:pt x="57218" y="95000"/>
                    <a:pt x="57218" y="95000"/>
                  </a:cubicBezTo>
                  <a:cubicBezTo>
                    <a:pt x="60397" y="95833"/>
                    <a:pt x="61986" y="97500"/>
                    <a:pt x="61986" y="98333"/>
                  </a:cubicBezTo>
                  <a:cubicBezTo>
                    <a:pt x="62781" y="100833"/>
                    <a:pt x="61192" y="104166"/>
                    <a:pt x="58807" y="106666"/>
                  </a:cubicBezTo>
                  <a:cubicBezTo>
                    <a:pt x="62781" y="105000"/>
                    <a:pt x="62781" y="101666"/>
                    <a:pt x="62781" y="100000"/>
                  </a:cubicBezTo>
                  <a:cubicBezTo>
                    <a:pt x="62781" y="96666"/>
                    <a:pt x="60397" y="91666"/>
                    <a:pt x="57218" y="91666"/>
                  </a:cubicBezTo>
                  <a:cubicBezTo>
                    <a:pt x="56423" y="91666"/>
                    <a:pt x="54834" y="92500"/>
                    <a:pt x="54039" y="94166"/>
                  </a:cubicBezTo>
                  <a:cubicBezTo>
                    <a:pt x="54834" y="94166"/>
                    <a:pt x="54834" y="94166"/>
                    <a:pt x="55629" y="95000"/>
                  </a:cubicBezTo>
                  <a:close/>
                  <a:moveTo>
                    <a:pt x="96953" y="101666"/>
                  </a:moveTo>
                  <a:cubicBezTo>
                    <a:pt x="97748" y="101666"/>
                    <a:pt x="98543" y="101666"/>
                    <a:pt x="99337" y="102500"/>
                  </a:cubicBezTo>
                  <a:cubicBezTo>
                    <a:pt x="100132" y="102500"/>
                    <a:pt x="100132" y="102500"/>
                    <a:pt x="100132" y="102500"/>
                  </a:cubicBezTo>
                  <a:cubicBezTo>
                    <a:pt x="99337" y="103333"/>
                    <a:pt x="99337" y="103333"/>
                    <a:pt x="99337" y="103333"/>
                  </a:cubicBezTo>
                  <a:cubicBezTo>
                    <a:pt x="99337" y="103333"/>
                    <a:pt x="98543" y="104166"/>
                    <a:pt x="97748" y="104166"/>
                  </a:cubicBezTo>
                  <a:cubicBezTo>
                    <a:pt x="100927" y="103333"/>
                    <a:pt x="104105" y="102500"/>
                    <a:pt x="108079" y="102500"/>
                  </a:cubicBezTo>
                  <a:cubicBezTo>
                    <a:pt x="110463" y="102500"/>
                    <a:pt x="112052" y="102500"/>
                    <a:pt x="113642" y="103333"/>
                  </a:cubicBezTo>
                  <a:cubicBezTo>
                    <a:pt x="111258" y="101666"/>
                    <a:pt x="108079" y="100833"/>
                    <a:pt x="104105" y="100833"/>
                  </a:cubicBezTo>
                  <a:cubicBezTo>
                    <a:pt x="101721" y="100833"/>
                    <a:pt x="99337" y="100833"/>
                    <a:pt x="96953" y="101666"/>
                  </a:cubicBezTo>
                  <a:close/>
                  <a:moveTo>
                    <a:pt x="57218" y="90833"/>
                  </a:moveTo>
                  <a:cubicBezTo>
                    <a:pt x="61192" y="90833"/>
                    <a:pt x="64370" y="95833"/>
                    <a:pt x="64370" y="100000"/>
                  </a:cubicBezTo>
                  <a:cubicBezTo>
                    <a:pt x="64370" y="100833"/>
                    <a:pt x="64370" y="101666"/>
                    <a:pt x="64370" y="102500"/>
                  </a:cubicBezTo>
                  <a:cubicBezTo>
                    <a:pt x="65165" y="100833"/>
                    <a:pt x="65165" y="98333"/>
                    <a:pt x="64370" y="95000"/>
                  </a:cubicBezTo>
                  <a:cubicBezTo>
                    <a:pt x="62781" y="91666"/>
                    <a:pt x="59602" y="90000"/>
                    <a:pt x="56423" y="90833"/>
                  </a:cubicBezTo>
                  <a:cubicBezTo>
                    <a:pt x="57218" y="90833"/>
                    <a:pt x="57218" y="90833"/>
                    <a:pt x="57218" y="90833"/>
                  </a:cubicBezTo>
                  <a:close/>
                  <a:moveTo>
                    <a:pt x="28609" y="54166"/>
                  </a:moveTo>
                  <a:cubicBezTo>
                    <a:pt x="28609" y="57500"/>
                    <a:pt x="27019" y="60000"/>
                    <a:pt x="25430" y="61666"/>
                  </a:cubicBezTo>
                  <a:cubicBezTo>
                    <a:pt x="25430" y="62500"/>
                    <a:pt x="24635" y="63333"/>
                    <a:pt x="24635" y="64166"/>
                  </a:cubicBezTo>
                  <a:cubicBezTo>
                    <a:pt x="27019" y="64166"/>
                    <a:pt x="28609" y="61666"/>
                    <a:pt x="28609" y="60833"/>
                  </a:cubicBezTo>
                  <a:cubicBezTo>
                    <a:pt x="29403" y="58333"/>
                    <a:pt x="29403" y="55833"/>
                    <a:pt x="28609" y="54166"/>
                  </a:cubicBezTo>
                  <a:close/>
                  <a:moveTo>
                    <a:pt x="22251" y="52500"/>
                  </a:moveTo>
                  <a:cubicBezTo>
                    <a:pt x="21456" y="54166"/>
                    <a:pt x="21456" y="57500"/>
                    <a:pt x="21456" y="60000"/>
                  </a:cubicBezTo>
                  <a:cubicBezTo>
                    <a:pt x="21456" y="60833"/>
                    <a:pt x="22251" y="60833"/>
                    <a:pt x="22251" y="61666"/>
                  </a:cubicBezTo>
                  <a:cubicBezTo>
                    <a:pt x="23841" y="59166"/>
                    <a:pt x="25430" y="55833"/>
                    <a:pt x="24635" y="54166"/>
                  </a:cubicBezTo>
                  <a:cubicBezTo>
                    <a:pt x="23841" y="53333"/>
                    <a:pt x="23841" y="52500"/>
                    <a:pt x="22251" y="52500"/>
                  </a:cubicBezTo>
                  <a:close/>
                  <a:moveTo>
                    <a:pt x="25430" y="30000"/>
                  </a:moveTo>
                  <a:cubicBezTo>
                    <a:pt x="24635" y="32500"/>
                    <a:pt x="23841" y="35000"/>
                    <a:pt x="23046" y="36666"/>
                  </a:cubicBezTo>
                  <a:cubicBezTo>
                    <a:pt x="22251" y="40000"/>
                    <a:pt x="21456" y="42500"/>
                    <a:pt x="22251" y="45833"/>
                  </a:cubicBezTo>
                  <a:cubicBezTo>
                    <a:pt x="22251" y="44166"/>
                    <a:pt x="23046" y="42500"/>
                    <a:pt x="23046" y="40833"/>
                  </a:cubicBezTo>
                  <a:cubicBezTo>
                    <a:pt x="24635" y="37500"/>
                    <a:pt x="25430" y="34166"/>
                    <a:pt x="25430" y="3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2" name="Shape 202"/>
            <p:cNvSpPr/>
            <p:nvPr/>
          </p:nvSpPr>
          <p:spPr>
            <a:xfrm flipH="1" rot="5400000">
              <a:off x="11076843" y="5321082"/>
              <a:ext cx="508476" cy="519485"/>
            </a:xfrm>
            <a:custGeom>
              <a:pathLst>
                <a:path extrusionOk="0" h="120000" w="120000">
                  <a:moveTo>
                    <a:pt x="37267" y="6575"/>
                  </a:moveTo>
                  <a:cubicBezTo>
                    <a:pt x="40993" y="11506"/>
                    <a:pt x="39503" y="16438"/>
                    <a:pt x="44720" y="20547"/>
                  </a:cubicBezTo>
                  <a:cubicBezTo>
                    <a:pt x="46211" y="18904"/>
                    <a:pt x="43229" y="14794"/>
                    <a:pt x="40248" y="13972"/>
                  </a:cubicBezTo>
                  <a:cubicBezTo>
                    <a:pt x="47701" y="10684"/>
                    <a:pt x="48447" y="20547"/>
                    <a:pt x="46956" y="27945"/>
                  </a:cubicBezTo>
                  <a:cubicBezTo>
                    <a:pt x="43975" y="29589"/>
                    <a:pt x="40993" y="30410"/>
                    <a:pt x="36521" y="30410"/>
                  </a:cubicBezTo>
                  <a:cubicBezTo>
                    <a:pt x="32049" y="25479"/>
                    <a:pt x="32049" y="15616"/>
                    <a:pt x="30559" y="10684"/>
                  </a:cubicBezTo>
                  <a:cubicBezTo>
                    <a:pt x="10434" y="11506"/>
                    <a:pt x="6708" y="33698"/>
                    <a:pt x="11925" y="50958"/>
                  </a:cubicBezTo>
                  <a:cubicBezTo>
                    <a:pt x="14161" y="59178"/>
                    <a:pt x="22360" y="66575"/>
                    <a:pt x="25341" y="75616"/>
                  </a:cubicBezTo>
                  <a:cubicBezTo>
                    <a:pt x="30559" y="91232"/>
                    <a:pt x="28322" y="106027"/>
                    <a:pt x="20124" y="119999"/>
                  </a:cubicBezTo>
                  <a:cubicBezTo>
                    <a:pt x="20869" y="112602"/>
                    <a:pt x="29068" y="99452"/>
                    <a:pt x="24596" y="85479"/>
                  </a:cubicBezTo>
                  <a:cubicBezTo>
                    <a:pt x="23105" y="83835"/>
                    <a:pt x="21614" y="83835"/>
                    <a:pt x="19378" y="83835"/>
                  </a:cubicBezTo>
                  <a:cubicBezTo>
                    <a:pt x="19378" y="82191"/>
                    <a:pt x="20869" y="83013"/>
                    <a:pt x="22360" y="83013"/>
                  </a:cubicBezTo>
                  <a:cubicBezTo>
                    <a:pt x="20869" y="73150"/>
                    <a:pt x="5217" y="64931"/>
                    <a:pt x="2981" y="49315"/>
                  </a:cubicBezTo>
                  <a:cubicBezTo>
                    <a:pt x="745" y="27945"/>
                    <a:pt x="8944" y="4931"/>
                    <a:pt x="30559" y="8219"/>
                  </a:cubicBezTo>
                  <a:cubicBezTo>
                    <a:pt x="33540" y="7397"/>
                    <a:pt x="35031" y="4109"/>
                    <a:pt x="38012" y="3287"/>
                  </a:cubicBezTo>
                  <a:cubicBezTo>
                    <a:pt x="64099" y="821"/>
                    <a:pt x="95403" y="37808"/>
                    <a:pt x="108074" y="10684"/>
                  </a:cubicBezTo>
                  <a:cubicBezTo>
                    <a:pt x="108819" y="4931"/>
                    <a:pt x="107329" y="2465"/>
                    <a:pt x="105838" y="0"/>
                  </a:cubicBezTo>
                  <a:cubicBezTo>
                    <a:pt x="120000" y="1643"/>
                    <a:pt x="111055" y="23835"/>
                    <a:pt x="105093" y="27123"/>
                  </a:cubicBezTo>
                  <a:cubicBezTo>
                    <a:pt x="82732" y="38630"/>
                    <a:pt x="52919" y="3287"/>
                    <a:pt x="37267" y="6575"/>
                  </a:cubicBezTo>
                  <a:close/>
                  <a:moveTo>
                    <a:pt x="102111" y="25479"/>
                  </a:moveTo>
                  <a:cubicBezTo>
                    <a:pt x="105838" y="23835"/>
                    <a:pt x="112546" y="13972"/>
                    <a:pt x="110310" y="13150"/>
                  </a:cubicBezTo>
                  <a:cubicBezTo>
                    <a:pt x="96894" y="35342"/>
                    <a:pt x="69316" y="11506"/>
                    <a:pt x="52173" y="6575"/>
                  </a:cubicBezTo>
                  <a:cubicBezTo>
                    <a:pt x="64844" y="17260"/>
                    <a:pt x="78260" y="27123"/>
                    <a:pt x="102111" y="25479"/>
                  </a:cubicBezTo>
                  <a:close/>
                  <a:moveTo>
                    <a:pt x="19378" y="69041"/>
                  </a:moveTo>
                  <a:cubicBezTo>
                    <a:pt x="7453" y="58356"/>
                    <a:pt x="5217" y="22191"/>
                    <a:pt x="16397" y="13150"/>
                  </a:cubicBezTo>
                  <a:cubicBezTo>
                    <a:pt x="0" y="23835"/>
                    <a:pt x="3726" y="64109"/>
                    <a:pt x="19378" y="69041"/>
                  </a:cubicBezTo>
                  <a:close/>
                  <a:moveTo>
                    <a:pt x="42484" y="23013"/>
                  </a:moveTo>
                  <a:cubicBezTo>
                    <a:pt x="40993" y="18082"/>
                    <a:pt x="39503" y="13150"/>
                    <a:pt x="34285" y="13150"/>
                  </a:cubicBezTo>
                  <a:cubicBezTo>
                    <a:pt x="34285" y="18904"/>
                    <a:pt x="37267" y="22191"/>
                    <a:pt x="42484" y="23013"/>
                  </a:cubicBezTo>
                  <a:close/>
                  <a:moveTo>
                    <a:pt x="42484" y="25479"/>
                  </a:moveTo>
                  <a:cubicBezTo>
                    <a:pt x="38012" y="27123"/>
                    <a:pt x="36521" y="19726"/>
                    <a:pt x="34285" y="23013"/>
                  </a:cubicBezTo>
                  <a:cubicBezTo>
                    <a:pt x="35031" y="25479"/>
                    <a:pt x="41739" y="32876"/>
                    <a:pt x="42484" y="2547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 flipH="1" rot="5400000">
              <a:off x="11093207" y="5321324"/>
              <a:ext cx="470728" cy="534543"/>
            </a:xfrm>
            <a:custGeom>
              <a:pathLst>
                <a:path extrusionOk="0" h="120000" w="120000">
                  <a:moveTo>
                    <a:pt x="120000" y="9600"/>
                  </a:moveTo>
                  <a:cubicBezTo>
                    <a:pt x="120000" y="16000"/>
                    <a:pt x="114400" y="25600"/>
                    <a:pt x="110400" y="27200"/>
                  </a:cubicBezTo>
                  <a:cubicBezTo>
                    <a:pt x="96000" y="34400"/>
                    <a:pt x="79200" y="25600"/>
                    <a:pt x="64800" y="17600"/>
                  </a:cubicBezTo>
                  <a:cubicBezTo>
                    <a:pt x="55200" y="12000"/>
                    <a:pt x="45600" y="7200"/>
                    <a:pt x="38400" y="8000"/>
                  </a:cubicBezTo>
                  <a:cubicBezTo>
                    <a:pt x="40000" y="9600"/>
                    <a:pt x="40800" y="12000"/>
                    <a:pt x="41600" y="13600"/>
                  </a:cubicBezTo>
                  <a:cubicBezTo>
                    <a:pt x="41600" y="13600"/>
                    <a:pt x="41600" y="13600"/>
                    <a:pt x="41600" y="13600"/>
                  </a:cubicBezTo>
                  <a:cubicBezTo>
                    <a:pt x="43200" y="12800"/>
                    <a:pt x="44800" y="12800"/>
                    <a:pt x="46400" y="13600"/>
                  </a:cubicBezTo>
                  <a:cubicBezTo>
                    <a:pt x="48800" y="15200"/>
                    <a:pt x="48800" y="19200"/>
                    <a:pt x="48800" y="21600"/>
                  </a:cubicBezTo>
                  <a:cubicBezTo>
                    <a:pt x="48800" y="24000"/>
                    <a:pt x="48800" y="26400"/>
                    <a:pt x="48000" y="28000"/>
                  </a:cubicBezTo>
                  <a:cubicBezTo>
                    <a:pt x="48000" y="28000"/>
                    <a:pt x="48000" y="28000"/>
                    <a:pt x="48000" y="28000"/>
                  </a:cubicBezTo>
                  <a:cubicBezTo>
                    <a:pt x="48000" y="28800"/>
                    <a:pt x="48000" y="28800"/>
                    <a:pt x="48000" y="28800"/>
                  </a:cubicBezTo>
                  <a:cubicBezTo>
                    <a:pt x="45600" y="30400"/>
                    <a:pt x="41600" y="31200"/>
                    <a:pt x="36000" y="31200"/>
                  </a:cubicBezTo>
                  <a:cubicBezTo>
                    <a:pt x="36000" y="31200"/>
                    <a:pt x="36000" y="31200"/>
                    <a:pt x="36000" y="31200"/>
                  </a:cubicBezTo>
                  <a:cubicBezTo>
                    <a:pt x="36000" y="30400"/>
                    <a:pt x="36000" y="30400"/>
                    <a:pt x="36000" y="30400"/>
                  </a:cubicBezTo>
                  <a:cubicBezTo>
                    <a:pt x="32800" y="27200"/>
                    <a:pt x="32000" y="20800"/>
                    <a:pt x="31200" y="16000"/>
                  </a:cubicBezTo>
                  <a:cubicBezTo>
                    <a:pt x="31200" y="14400"/>
                    <a:pt x="30400" y="12800"/>
                    <a:pt x="30400" y="11200"/>
                  </a:cubicBezTo>
                  <a:cubicBezTo>
                    <a:pt x="16800" y="12000"/>
                    <a:pt x="8800" y="21600"/>
                    <a:pt x="8800" y="37600"/>
                  </a:cubicBezTo>
                  <a:cubicBezTo>
                    <a:pt x="8800" y="41600"/>
                    <a:pt x="9600" y="46400"/>
                    <a:pt x="11200" y="50400"/>
                  </a:cubicBezTo>
                  <a:cubicBezTo>
                    <a:pt x="12000" y="54400"/>
                    <a:pt x="14400" y="57600"/>
                    <a:pt x="17600" y="61600"/>
                  </a:cubicBezTo>
                  <a:cubicBezTo>
                    <a:pt x="20800" y="65600"/>
                    <a:pt x="24000" y="69600"/>
                    <a:pt x="25600" y="74400"/>
                  </a:cubicBezTo>
                  <a:cubicBezTo>
                    <a:pt x="31200" y="88800"/>
                    <a:pt x="28800" y="104000"/>
                    <a:pt x="20000" y="118400"/>
                  </a:cubicBezTo>
                  <a:cubicBezTo>
                    <a:pt x="18400" y="120000"/>
                    <a:pt x="18400" y="120000"/>
                    <a:pt x="18400" y="120000"/>
                  </a:cubicBezTo>
                  <a:cubicBezTo>
                    <a:pt x="18400" y="117600"/>
                    <a:pt x="18400" y="117600"/>
                    <a:pt x="18400" y="117600"/>
                  </a:cubicBezTo>
                  <a:cubicBezTo>
                    <a:pt x="19200" y="115200"/>
                    <a:pt x="20000" y="112800"/>
                    <a:pt x="20800" y="109600"/>
                  </a:cubicBezTo>
                  <a:cubicBezTo>
                    <a:pt x="22400" y="104800"/>
                    <a:pt x="24800" y="98400"/>
                    <a:pt x="24800" y="92800"/>
                  </a:cubicBezTo>
                  <a:cubicBezTo>
                    <a:pt x="24800" y="89600"/>
                    <a:pt x="24000" y="86400"/>
                    <a:pt x="23200" y="84000"/>
                  </a:cubicBezTo>
                  <a:cubicBezTo>
                    <a:pt x="22400" y="83200"/>
                    <a:pt x="20800" y="83200"/>
                    <a:pt x="18400" y="83200"/>
                  </a:cubicBezTo>
                  <a:cubicBezTo>
                    <a:pt x="17600" y="83200"/>
                    <a:pt x="17600" y="83200"/>
                    <a:pt x="17600" y="83200"/>
                  </a:cubicBezTo>
                  <a:cubicBezTo>
                    <a:pt x="17600" y="82400"/>
                    <a:pt x="17600" y="82400"/>
                    <a:pt x="17600" y="82400"/>
                  </a:cubicBezTo>
                  <a:cubicBezTo>
                    <a:pt x="17600" y="80800"/>
                    <a:pt x="19200" y="80800"/>
                    <a:pt x="20800" y="80800"/>
                  </a:cubicBezTo>
                  <a:cubicBezTo>
                    <a:pt x="20800" y="80800"/>
                    <a:pt x="20800" y="80800"/>
                    <a:pt x="20800" y="80800"/>
                  </a:cubicBezTo>
                  <a:cubicBezTo>
                    <a:pt x="20000" y="77600"/>
                    <a:pt x="16800" y="74400"/>
                    <a:pt x="13600" y="70400"/>
                  </a:cubicBezTo>
                  <a:cubicBezTo>
                    <a:pt x="8000" y="64800"/>
                    <a:pt x="1600" y="57600"/>
                    <a:pt x="800" y="48800"/>
                  </a:cubicBezTo>
                  <a:cubicBezTo>
                    <a:pt x="0" y="46400"/>
                    <a:pt x="0" y="44000"/>
                    <a:pt x="0" y="41600"/>
                  </a:cubicBezTo>
                  <a:cubicBezTo>
                    <a:pt x="0" y="29600"/>
                    <a:pt x="4000" y="19200"/>
                    <a:pt x="10400" y="13600"/>
                  </a:cubicBezTo>
                  <a:cubicBezTo>
                    <a:pt x="16000" y="8800"/>
                    <a:pt x="22400" y="7200"/>
                    <a:pt x="30400" y="8000"/>
                  </a:cubicBezTo>
                  <a:cubicBezTo>
                    <a:pt x="32000" y="8000"/>
                    <a:pt x="32800" y="7200"/>
                    <a:pt x="34400" y="5600"/>
                  </a:cubicBezTo>
                  <a:cubicBezTo>
                    <a:pt x="35200" y="4800"/>
                    <a:pt x="36800" y="4000"/>
                    <a:pt x="38400" y="3200"/>
                  </a:cubicBezTo>
                  <a:cubicBezTo>
                    <a:pt x="49600" y="2400"/>
                    <a:pt x="61600" y="7200"/>
                    <a:pt x="72800" y="12800"/>
                  </a:cubicBezTo>
                  <a:cubicBezTo>
                    <a:pt x="90400" y="20000"/>
                    <a:pt x="104800" y="26400"/>
                    <a:pt x="112800" y="10400"/>
                  </a:cubicBezTo>
                  <a:cubicBezTo>
                    <a:pt x="113600" y="9600"/>
                    <a:pt x="113600" y="8800"/>
                    <a:pt x="113600" y="8000"/>
                  </a:cubicBezTo>
                  <a:cubicBezTo>
                    <a:pt x="113600" y="5600"/>
                    <a:pt x="112000" y="3200"/>
                    <a:pt x="111200" y="1600"/>
                  </a:cubicBezTo>
                  <a:cubicBezTo>
                    <a:pt x="110400" y="0"/>
                    <a:pt x="110400" y="0"/>
                    <a:pt x="110400" y="0"/>
                  </a:cubicBezTo>
                  <a:cubicBezTo>
                    <a:pt x="111200" y="0"/>
                    <a:pt x="111200" y="0"/>
                    <a:pt x="111200" y="0"/>
                  </a:cubicBezTo>
                  <a:cubicBezTo>
                    <a:pt x="116800" y="800"/>
                    <a:pt x="120000" y="4000"/>
                    <a:pt x="120000" y="9600"/>
                  </a:cubicBezTo>
                  <a:close/>
                  <a:moveTo>
                    <a:pt x="36000" y="7200"/>
                  </a:moveTo>
                  <a:cubicBezTo>
                    <a:pt x="37600" y="7200"/>
                    <a:pt x="37600" y="7200"/>
                    <a:pt x="37600" y="7200"/>
                  </a:cubicBezTo>
                  <a:cubicBezTo>
                    <a:pt x="44800" y="5600"/>
                    <a:pt x="54400" y="10400"/>
                    <a:pt x="65600" y="16000"/>
                  </a:cubicBezTo>
                  <a:cubicBezTo>
                    <a:pt x="80000" y="24000"/>
                    <a:pt x="96000" y="32800"/>
                    <a:pt x="110400" y="26400"/>
                  </a:cubicBezTo>
                  <a:cubicBezTo>
                    <a:pt x="113600" y="24800"/>
                    <a:pt x="118400" y="16000"/>
                    <a:pt x="118400" y="9600"/>
                  </a:cubicBezTo>
                  <a:cubicBezTo>
                    <a:pt x="118400" y="6400"/>
                    <a:pt x="117600" y="2400"/>
                    <a:pt x="112800" y="1600"/>
                  </a:cubicBezTo>
                  <a:cubicBezTo>
                    <a:pt x="113600" y="3200"/>
                    <a:pt x="114400" y="5600"/>
                    <a:pt x="114400" y="8000"/>
                  </a:cubicBezTo>
                  <a:cubicBezTo>
                    <a:pt x="114400" y="8800"/>
                    <a:pt x="114400" y="10400"/>
                    <a:pt x="114400" y="11200"/>
                  </a:cubicBezTo>
                  <a:cubicBezTo>
                    <a:pt x="114400" y="11200"/>
                    <a:pt x="114400" y="11200"/>
                    <a:pt x="114400" y="11200"/>
                  </a:cubicBezTo>
                  <a:cubicBezTo>
                    <a:pt x="105600" y="28000"/>
                    <a:pt x="89600" y="20800"/>
                    <a:pt x="72800" y="13600"/>
                  </a:cubicBezTo>
                  <a:cubicBezTo>
                    <a:pt x="60800" y="8800"/>
                    <a:pt x="49600" y="4000"/>
                    <a:pt x="38400" y="4800"/>
                  </a:cubicBezTo>
                  <a:cubicBezTo>
                    <a:pt x="36800" y="4800"/>
                    <a:pt x="36000" y="5600"/>
                    <a:pt x="35200" y="7200"/>
                  </a:cubicBezTo>
                  <a:cubicBezTo>
                    <a:pt x="33600" y="8000"/>
                    <a:pt x="32800" y="8800"/>
                    <a:pt x="312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23200" y="8000"/>
                    <a:pt x="16000" y="10400"/>
                    <a:pt x="11200" y="14400"/>
                  </a:cubicBezTo>
                  <a:cubicBezTo>
                    <a:pt x="4800" y="20000"/>
                    <a:pt x="1600" y="29600"/>
                    <a:pt x="1600" y="41600"/>
                  </a:cubicBezTo>
                  <a:cubicBezTo>
                    <a:pt x="1600" y="44000"/>
                    <a:pt x="1600" y="46400"/>
                    <a:pt x="1600" y="48000"/>
                  </a:cubicBezTo>
                  <a:cubicBezTo>
                    <a:pt x="3200" y="57600"/>
                    <a:pt x="8800" y="64000"/>
                    <a:pt x="14400" y="69600"/>
                  </a:cubicBezTo>
                  <a:cubicBezTo>
                    <a:pt x="18400" y="73600"/>
                    <a:pt x="21600" y="77600"/>
                    <a:pt x="22400" y="81600"/>
                  </a:cubicBezTo>
                  <a:cubicBezTo>
                    <a:pt x="22400" y="81600"/>
                    <a:pt x="22400" y="81600"/>
                    <a:pt x="224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2400" y="82400"/>
                    <a:pt x="23200" y="82400"/>
                    <a:pt x="240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5600" y="86400"/>
                    <a:pt x="25600" y="89600"/>
                    <a:pt x="25600" y="92800"/>
                  </a:cubicBezTo>
                  <a:cubicBezTo>
                    <a:pt x="25600" y="99200"/>
                    <a:pt x="24000" y="104800"/>
                    <a:pt x="22400" y="110400"/>
                  </a:cubicBezTo>
                  <a:cubicBezTo>
                    <a:pt x="21600" y="112000"/>
                    <a:pt x="20800" y="112800"/>
                    <a:pt x="20800" y="114400"/>
                  </a:cubicBezTo>
                  <a:cubicBezTo>
                    <a:pt x="28000" y="101600"/>
                    <a:pt x="29600" y="88000"/>
                    <a:pt x="24800" y="74400"/>
                  </a:cubicBezTo>
                  <a:cubicBezTo>
                    <a:pt x="22400" y="70400"/>
                    <a:pt x="20000" y="66400"/>
                    <a:pt x="16800" y="62400"/>
                  </a:cubicBezTo>
                  <a:cubicBezTo>
                    <a:pt x="13600" y="58400"/>
                    <a:pt x="11200" y="55200"/>
                    <a:pt x="9600" y="51200"/>
                  </a:cubicBezTo>
                  <a:cubicBezTo>
                    <a:pt x="9600" y="50400"/>
                    <a:pt x="9600" y="49600"/>
                    <a:pt x="8800" y="48800"/>
                  </a:cubicBezTo>
                  <a:cubicBezTo>
                    <a:pt x="10400" y="56800"/>
                    <a:pt x="13600" y="63200"/>
                    <a:pt x="18400" y="67200"/>
                  </a:cubicBezTo>
                  <a:cubicBezTo>
                    <a:pt x="20800" y="68800"/>
                    <a:pt x="20800" y="68800"/>
                    <a:pt x="20800" y="68800"/>
                  </a:cubicBezTo>
                  <a:cubicBezTo>
                    <a:pt x="18400" y="68000"/>
                    <a:pt x="18400" y="68000"/>
                    <a:pt x="18400" y="68000"/>
                  </a:cubicBezTo>
                  <a:cubicBezTo>
                    <a:pt x="8000" y="65600"/>
                    <a:pt x="3200" y="51200"/>
                    <a:pt x="3200" y="39200"/>
                  </a:cubicBezTo>
                  <a:cubicBezTo>
                    <a:pt x="3200" y="27200"/>
                    <a:pt x="7200" y="16800"/>
                    <a:pt x="14400" y="12800"/>
                  </a:cubicBezTo>
                  <a:cubicBezTo>
                    <a:pt x="15200" y="13600"/>
                    <a:pt x="15200" y="13600"/>
                    <a:pt x="15200" y="13600"/>
                  </a:cubicBezTo>
                  <a:cubicBezTo>
                    <a:pt x="12000" y="16800"/>
                    <a:pt x="9600" y="22400"/>
                    <a:pt x="8000" y="29600"/>
                  </a:cubicBezTo>
                  <a:cubicBezTo>
                    <a:pt x="10400" y="17600"/>
                    <a:pt x="18400" y="11200"/>
                    <a:pt x="304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2000" y="12000"/>
                    <a:pt x="32000" y="14400"/>
                    <a:pt x="32000" y="16000"/>
                  </a:cubicBezTo>
                  <a:cubicBezTo>
                    <a:pt x="32800" y="18400"/>
                    <a:pt x="32800" y="20800"/>
                    <a:pt x="33600" y="23200"/>
                  </a:cubicBezTo>
                  <a:cubicBezTo>
                    <a:pt x="33600" y="23200"/>
                    <a:pt x="33600" y="23200"/>
                    <a:pt x="33600" y="23200"/>
                  </a:cubicBezTo>
                  <a:cubicBezTo>
                    <a:pt x="34400" y="22400"/>
                    <a:pt x="35200" y="21600"/>
                    <a:pt x="35200" y="21600"/>
                  </a:cubicBezTo>
                  <a:cubicBezTo>
                    <a:pt x="36800" y="21600"/>
                    <a:pt x="37600" y="22400"/>
                    <a:pt x="38400" y="23200"/>
                  </a:cubicBezTo>
                  <a:cubicBezTo>
                    <a:pt x="40000" y="24800"/>
                    <a:pt x="41600" y="25600"/>
                    <a:pt x="43200" y="24800"/>
                  </a:cubicBezTo>
                  <a:cubicBezTo>
                    <a:pt x="44000" y="24800"/>
                    <a:pt x="44000" y="24800"/>
                    <a:pt x="44000" y="24800"/>
                  </a:cubicBezTo>
                  <a:cubicBezTo>
                    <a:pt x="44000" y="25600"/>
                    <a:pt x="44000" y="25600"/>
                    <a:pt x="44000" y="25600"/>
                  </a:cubicBezTo>
                  <a:cubicBezTo>
                    <a:pt x="43200" y="28000"/>
                    <a:pt x="42400" y="28800"/>
                    <a:pt x="41600" y="29600"/>
                  </a:cubicBezTo>
                  <a:cubicBezTo>
                    <a:pt x="38400" y="30400"/>
                    <a:pt x="34400" y="25600"/>
                    <a:pt x="33600" y="24000"/>
                  </a:cubicBezTo>
                  <a:cubicBezTo>
                    <a:pt x="33600" y="24000"/>
                    <a:pt x="33600" y="24000"/>
                    <a:pt x="33600" y="24000"/>
                  </a:cubicBezTo>
                  <a:cubicBezTo>
                    <a:pt x="34400" y="26400"/>
                    <a:pt x="35200" y="28000"/>
                    <a:pt x="36800" y="29600"/>
                  </a:cubicBezTo>
                  <a:cubicBezTo>
                    <a:pt x="41600" y="30400"/>
                    <a:pt x="44800" y="29600"/>
                    <a:pt x="47200" y="28000"/>
                  </a:cubicBezTo>
                  <a:cubicBezTo>
                    <a:pt x="48000" y="25600"/>
                    <a:pt x="48000" y="24000"/>
                    <a:pt x="48000" y="21600"/>
                  </a:cubicBezTo>
                  <a:cubicBezTo>
                    <a:pt x="48000" y="18400"/>
                    <a:pt x="47200" y="16000"/>
                    <a:pt x="45600" y="14400"/>
                  </a:cubicBezTo>
                  <a:cubicBezTo>
                    <a:pt x="44800" y="14400"/>
                    <a:pt x="44000" y="14400"/>
                    <a:pt x="42400" y="14400"/>
                  </a:cubicBezTo>
                  <a:cubicBezTo>
                    <a:pt x="44800" y="15200"/>
                    <a:pt x="46400" y="17600"/>
                    <a:pt x="46400" y="20000"/>
                  </a:cubicBezTo>
                  <a:cubicBezTo>
                    <a:pt x="46400" y="20800"/>
                    <a:pt x="46400" y="20800"/>
                    <a:pt x="45600" y="21600"/>
                  </a:cubicBezTo>
                  <a:cubicBezTo>
                    <a:pt x="45600" y="21600"/>
                    <a:pt x="45600" y="21600"/>
                    <a:pt x="45600" y="21600"/>
                  </a:cubicBezTo>
                  <a:cubicBezTo>
                    <a:pt x="44800" y="21600"/>
                    <a:pt x="44800" y="21600"/>
                    <a:pt x="44800" y="21600"/>
                  </a:cubicBezTo>
                  <a:cubicBezTo>
                    <a:pt x="42400" y="19200"/>
                    <a:pt x="41600" y="16800"/>
                    <a:pt x="40800" y="15200"/>
                  </a:cubicBezTo>
                  <a:cubicBezTo>
                    <a:pt x="39200" y="14400"/>
                    <a:pt x="39200" y="14400"/>
                    <a:pt x="39200" y="14400"/>
                  </a:cubicBezTo>
                  <a:cubicBezTo>
                    <a:pt x="40000" y="14400"/>
                    <a:pt x="40000" y="14400"/>
                    <a:pt x="40000" y="14400"/>
                  </a:cubicBezTo>
                  <a:cubicBezTo>
                    <a:pt x="40000" y="13600"/>
                    <a:pt x="40000" y="13600"/>
                    <a:pt x="40000" y="13600"/>
                  </a:cubicBezTo>
                  <a:cubicBezTo>
                    <a:pt x="39200" y="12000"/>
                    <a:pt x="39200" y="9600"/>
                    <a:pt x="36800" y="8000"/>
                  </a:cubicBezTo>
                  <a:lnTo>
                    <a:pt x="36000" y="7200"/>
                  </a:lnTo>
                  <a:close/>
                  <a:moveTo>
                    <a:pt x="45600" y="20000"/>
                  </a:moveTo>
                  <a:cubicBezTo>
                    <a:pt x="45600" y="19200"/>
                    <a:pt x="44000" y="16800"/>
                    <a:pt x="42400" y="15200"/>
                  </a:cubicBezTo>
                  <a:cubicBezTo>
                    <a:pt x="42400" y="16800"/>
                    <a:pt x="43200" y="18400"/>
                    <a:pt x="45600" y="20000"/>
                  </a:cubicBezTo>
                  <a:close/>
                  <a:moveTo>
                    <a:pt x="35200" y="23200"/>
                  </a:moveTo>
                  <a:cubicBezTo>
                    <a:pt x="36000" y="25600"/>
                    <a:pt x="39200" y="28800"/>
                    <a:pt x="40800" y="28000"/>
                  </a:cubicBezTo>
                  <a:cubicBezTo>
                    <a:pt x="41600" y="28000"/>
                    <a:pt x="42400" y="27200"/>
                    <a:pt x="42400" y="26400"/>
                  </a:cubicBezTo>
                  <a:cubicBezTo>
                    <a:pt x="40800" y="26400"/>
                    <a:pt x="39200" y="25600"/>
                    <a:pt x="37600" y="24000"/>
                  </a:cubicBezTo>
                  <a:cubicBezTo>
                    <a:pt x="36800" y="24000"/>
                    <a:pt x="36000" y="23200"/>
                    <a:pt x="36000" y="23200"/>
                  </a:cubicBezTo>
                  <a:cubicBezTo>
                    <a:pt x="35200" y="23200"/>
                    <a:pt x="35200" y="23200"/>
                    <a:pt x="35200" y="23200"/>
                  </a:cubicBezTo>
                  <a:close/>
                  <a:moveTo>
                    <a:pt x="4000" y="39200"/>
                  </a:moveTo>
                  <a:cubicBezTo>
                    <a:pt x="4000" y="49600"/>
                    <a:pt x="8000" y="61600"/>
                    <a:pt x="15200" y="65600"/>
                  </a:cubicBezTo>
                  <a:cubicBezTo>
                    <a:pt x="9600" y="59200"/>
                    <a:pt x="6400" y="46400"/>
                    <a:pt x="6400" y="36800"/>
                  </a:cubicBezTo>
                  <a:cubicBezTo>
                    <a:pt x="6400" y="28800"/>
                    <a:pt x="8000" y="22400"/>
                    <a:pt x="10400" y="17600"/>
                  </a:cubicBezTo>
                  <a:cubicBezTo>
                    <a:pt x="6400" y="23200"/>
                    <a:pt x="4000" y="30400"/>
                    <a:pt x="4000" y="39200"/>
                  </a:cubicBezTo>
                  <a:close/>
                  <a:moveTo>
                    <a:pt x="116800" y="14400"/>
                  </a:moveTo>
                  <a:cubicBezTo>
                    <a:pt x="116800" y="14400"/>
                    <a:pt x="116800" y="14400"/>
                    <a:pt x="116800" y="14400"/>
                  </a:cubicBezTo>
                  <a:cubicBezTo>
                    <a:pt x="116800" y="16800"/>
                    <a:pt x="111200" y="24800"/>
                    <a:pt x="107200" y="26400"/>
                  </a:cubicBezTo>
                  <a:cubicBezTo>
                    <a:pt x="107200" y="26400"/>
                    <a:pt x="107200" y="26400"/>
                    <a:pt x="107200" y="26400"/>
                  </a:cubicBezTo>
                  <a:cubicBezTo>
                    <a:pt x="82400" y="28000"/>
                    <a:pt x="68000" y="19200"/>
                    <a:pt x="52800" y="8000"/>
                  </a:cubicBezTo>
                  <a:cubicBezTo>
                    <a:pt x="50400" y="6400"/>
                    <a:pt x="50400" y="6400"/>
                    <a:pt x="50400" y="6400"/>
                  </a:cubicBezTo>
                  <a:cubicBezTo>
                    <a:pt x="53600" y="7200"/>
                    <a:pt x="53600" y="7200"/>
                    <a:pt x="53600" y="7200"/>
                  </a:cubicBezTo>
                  <a:cubicBezTo>
                    <a:pt x="58400" y="8000"/>
                    <a:pt x="64000" y="10400"/>
                    <a:pt x="70400" y="13600"/>
                  </a:cubicBezTo>
                  <a:cubicBezTo>
                    <a:pt x="86400" y="20800"/>
                    <a:pt x="104800" y="28800"/>
                    <a:pt x="1152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800" y="12800"/>
                    <a:pt x="116800" y="12800"/>
                    <a:pt x="116800" y="14400"/>
                  </a:cubicBezTo>
                  <a:close/>
                  <a:moveTo>
                    <a:pt x="106400" y="24800"/>
                  </a:moveTo>
                  <a:cubicBezTo>
                    <a:pt x="110400" y="23200"/>
                    <a:pt x="115200" y="16800"/>
                    <a:pt x="116000" y="14400"/>
                  </a:cubicBezTo>
                  <a:cubicBezTo>
                    <a:pt x="104800" y="29600"/>
                    <a:pt x="86400" y="21600"/>
                    <a:pt x="69600" y="14400"/>
                  </a:cubicBezTo>
                  <a:cubicBezTo>
                    <a:pt x="64800" y="12000"/>
                    <a:pt x="60800" y="10400"/>
                    <a:pt x="56800" y="8800"/>
                  </a:cubicBezTo>
                  <a:cubicBezTo>
                    <a:pt x="70400" y="18400"/>
                    <a:pt x="84000" y="26400"/>
                    <a:pt x="106400" y="24800"/>
                  </a:cubicBezTo>
                  <a:close/>
                  <a:moveTo>
                    <a:pt x="44000" y="24000"/>
                  </a:moveTo>
                  <a:cubicBezTo>
                    <a:pt x="43200" y="24000"/>
                    <a:pt x="43200" y="24000"/>
                    <a:pt x="43200" y="24000"/>
                  </a:cubicBezTo>
                  <a:cubicBezTo>
                    <a:pt x="37600" y="23200"/>
                    <a:pt x="33600" y="20000"/>
                    <a:pt x="33600" y="13600"/>
                  </a:cubicBezTo>
                  <a:cubicBezTo>
                    <a:pt x="33600" y="12800"/>
                    <a:pt x="33600" y="12800"/>
                    <a:pt x="33600" y="12800"/>
                  </a:cubicBezTo>
                  <a:cubicBezTo>
                    <a:pt x="34400" y="12800"/>
                    <a:pt x="34400" y="12800"/>
                    <a:pt x="34400" y="12800"/>
                  </a:cubicBezTo>
                  <a:cubicBezTo>
                    <a:pt x="40000" y="13600"/>
                    <a:pt x="42400" y="18400"/>
                    <a:pt x="44000" y="23200"/>
                  </a:cubicBezTo>
                  <a:lnTo>
                    <a:pt x="44000" y="24000"/>
                  </a:lnTo>
                  <a:close/>
                  <a:moveTo>
                    <a:pt x="34400" y="13600"/>
                  </a:moveTo>
                  <a:cubicBezTo>
                    <a:pt x="35200" y="19200"/>
                    <a:pt x="37600" y="21600"/>
                    <a:pt x="42400" y="22400"/>
                  </a:cubicBezTo>
                  <a:cubicBezTo>
                    <a:pt x="40800" y="18400"/>
                    <a:pt x="39200" y="15200"/>
                    <a:pt x="34400" y="136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4" name="Shape 204"/>
            <p:cNvSpPr/>
            <p:nvPr/>
          </p:nvSpPr>
          <p:spPr>
            <a:xfrm flipH="1" rot="5400000">
              <a:off x="11051654" y="771453"/>
              <a:ext cx="468508" cy="519485"/>
            </a:xfrm>
            <a:custGeom>
              <a:pathLst>
                <a:path extrusionOk="0" h="120000" w="120000">
                  <a:moveTo>
                    <a:pt x="49127" y="13972"/>
                  </a:moveTo>
                  <a:cubicBezTo>
                    <a:pt x="51543" y="13972"/>
                    <a:pt x="53959" y="7397"/>
                    <a:pt x="56375" y="10684"/>
                  </a:cubicBezTo>
                  <a:cubicBezTo>
                    <a:pt x="54765" y="12328"/>
                    <a:pt x="52348" y="13972"/>
                    <a:pt x="53959" y="18082"/>
                  </a:cubicBezTo>
                  <a:cubicBezTo>
                    <a:pt x="62818" y="18082"/>
                    <a:pt x="57986" y="9041"/>
                    <a:pt x="57181" y="6575"/>
                  </a:cubicBezTo>
                  <a:cubicBezTo>
                    <a:pt x="60402" y="3287"/>
                    <a:pt x="65234" y="12328"/>
                    <a:pt x="62013" y="16438"/>
                  </a:cubicBezTo>
                  <a:cubicBezTo>
                    <a:pt x="82953" y="0"/>
                    <a:pt x="115973" y="5753"/>
                    <a:pt x="117583" y="32054"/>
                  </a:cubicBezTo>
                  <a:cubicBezTo>
                    <a:pt x="119194" y="51780"/>
                    <a:pt x="99060" y="64931"/>
                    <a:pt x="100671" y="84657"/>
                  </a:cubicBezTo>
                  <a:cubicBezTo>
                    <a:pt x="104697" y="86301"/>
                    <a:pt x="111140" y="77260"/>
                    <a:pt x="117583" y="81369"/>
                  </a:cubicBezTo>
                  <a:cubicBezTo>
                    <a:pt x="120000" y="85479"/>
                    <a:pt x="118389" y="93698"/>
                    <a:pt x="119194" y="98630"/>
                  </a:cubicBezTo>
                  <a:cubicBezTo>
                    <a:pt x="114362" y="102739"/>
                    <a:pt x="108724" y="100273"/>
                    <a:pt x="103892" y="97808"/>
                  </a:cubicBezTo>
                  <a:cubicBezTo>
                    <a:pt x="103892" y="107671"/>
                    <a:pt x="103892" y="117534"/>
                    <a:pt x="113557" y="117534"/>
                  </a:cubicBezTo>
                  <a:cubicBezTo>
                    <a:pt x="96644" y="119999"/>
                    <a:pt x="100671" y="102739"/>
                    <a:pt x="99865" y="88767"/>
                  </a:cubicBezTo>
                  <a:cubicBezTo>
                    <a:pt x="99060" y="78082"/>
                    <a:pt x="95033" y="72328"/>
                    <a:pt x="97449" y="62465"/>
                  </a:cubicBezTo>
                  <a:cubicBezTo>
                    <a:pt x="100671" y="46849"/>
                    <a:pt x="120000" y="32876"/>
                    <a:pt x="106308" y="14794"/>
                  </a:cubicBezTo>
                  <a:cubicBezTo>
                    <a:pt x="81342" y="4109"/>
                    <a:pt x="61208" y="27123"/>
                    <a:pt x="37046" y="25479"/>
                  </a:cubicBezTo>
                  <a:cubicBezTo>
                    <a:pt x="24966" y="24657"/>
                    <a:pt x="12885" y="13150"/>
                    <a:pt x="0" y="22191"/>
                  </a:cubicBezTo>
                  <a:cubicBezTo>
                    <a:pt x="11275" y="9863"/>
                    <a:pt x="29798" y="18904"/>
                    <a:pt x="48322" y="19726"/>
                  </a:cubicBezTo>
                  <a:cubicBezTo>
                    <a:pt x="49932" y="18082"/>
                    <a:pt x="46711" y="12328"/>
                    <a:pt x="46711" y="9041"/>
                  </a:cubicBezTo>
                  <a:cubicBezTo>
                    <a:pt x="49127" y="8219"/>
                    <a:pt x="51543" y="3287"/>
                    <a:pt x="54765" y="6575"/>
                  </a:cubicBezTo>
                  <a:cubicBezTo>
                    <a:pt x="53959" y="7397"/>
                    <a:pt x="47516" y="7397"/>
                    <a:pt x="49127" y="13972"/>
                  </a:cubicBezTo>
                  <a:close/>
                  <a:moveTo>
                    <a:pt x="46711" y="22191"/>
                  </a:moveTo>
                  <a:cubicBezTo>
                    <a:pt x="39463" y="20547"/>
                    <a:pt x="33020" y="18082"/>
                    <a:pt x="24966" y="20547"/>
                  </a:cubicBezTo>
                  <a:cubicBezTo>
                    <a:pt x="33020" y="21369"/>
                    <a:pt x="39463" y="26301"/>
                    <a:pt x="46711" y="22191"/>
                  </a:cubicBezTo>
                  <a:close/>
                  <a:moveTo>
                    <a:pt x="81342" y="9041"/>
                  </a:moveTo>
                  <a:cubicBezTo>
                    <a:pt x="78926" y="11506"/>
                    <a:pt x="68456" y="12328"/>
                    <a:pt x="70872" y="16438"/>
                  </a:cubicBezTo>
                  <a:cubicBezTo>
                    <a:pt x="72483" y="12328"/>
                    <a:pt x="83758" y="13150"/>
                    <a:pt x="81342" y="9041"/>
                  </a:cubicBezTo>
                  <a:close/>
                  <a:moveTo>
                    <a:pt x="114362" y="26301"/>
                  </a:moveTo>
                  <a:cubicBezTo>
                    <a:pt x="112751" y="23835"/>
                    <a:pt x="111140" y="24657"/>
                    <a:pt x="113557" y="27945"/>
                  </a:cubicBezTo>
                  <a:cubicBezTo>
                    <a:pt x="111946" y="48493"/>
                    <a:pt x="97449" y="55068"/>
                    <a:pt x="98255" y="78082"/>
                  </a:cubicBezTo>
                  <a:cubicBezTo>
                    <a:pt x="102281" y="59999"/>
                    <a:pt x="117583" y="48493"/>
                    <a:pt x="114362" y="26301"/>
                  </a:cubicBezTo>
                  <a:close/>
                  <a:moveTo>
                    <a:pt x="116778" y="97808"/>
                  </a:moveTo>
                  <a:cubicBezTo>
                    <a:pt x="116778" y="92876"/>
                    <a:pt x="116778" y="89589"/>
                    <a:pt x="114362" y="87123"/>
                  </a:cubicBezTo>
                  <a:cubicBezTo>
                    <a:pt x="111946" y="87123"/>
                    <a:pt x="108724" y="87123"/>
                    <a:pt x="106308" y="87123"/>
                  </a:cubicBezTo>
                  <a:cubicBezTo>
                    <a:pt x="101476" y="92876"/>
                    <a:pt x="107919" y="99452"/>
                    <a:pt x="116778" y="97808"/>
                  </a:cubicBezTo>
                  <a:close/>
                  <a:moveTo>
                    <a:pt x="117583" y="84657"/>
                  </a:moveTo>
                  <a:cubicBezTo>
                    <a:pt x="114362" y="82191"/>
                    <a:pt x="110335" y="82191"/>
                    <a:pt x="107919" y="84657"/>
                  </a:cubicBezTo>
                  <a:cubicBezTo>
                    <a:pt x="111946" y="83013"/>
                    <a:pt x="115973" y="87945"/>
                    <a:pt x="117583" y="8465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5" name="Shape 205"/>
            <p:cNvSpPr/>
            <p:nvPr/>
          </p:nvSpPr>
          <p:spPr>
            <a:xfrm flipH="1" rot="5400000">
              <a:off x="11044126" y="786511"/>
              <a:ext cx="468508" cy="489370"/>
            </a:xfrm>
            <a:custGeom>
              <a:pathLst>
                <a:path extrusionOk="0" h="120000" w="120000">
                  <a:moveTo>
                    <a:pt x="52348" y="0"/>
                  </a:moveTo>
                  <a:cubicBezTo>
                    <a:pt x="53154" y="0"/>
                    <a:pt x="54765" y="869"/>
                    <a:pt x="55570" y="1739"/>
                  </a:cubicBezTo>
                  <a:cubicBezTo>
                    <a:pt x="55570" y="1739"/>
                    <a:pt x="55570" y="1739"/>
                    <a:pt x="55570" y="1739"/>
                  </a:cubicBezTo>
                  <a:cubicBezTo>
                    <a:pt x="55570" y="2608"/>
                    <a:pt x="55570" y="2608"/>
                    <a:pt x="55570" y="2608"/>
                  </a:cubicBezTo>
                  <a:cubicBezTo>
                    <a:pt x="54765" y="2608"/>
                    <a:pt x="54765" y="2608"/>
                    <a:pt x="53959" y="3478"/>
                  </a:cubicBezTo>
                  <a:cubicBezTo>
                    <a:pt x="52348" y="3478"/>
                    <a:pt x="50738" y="3478"/>
                    <a:pt x="49932" y="5217"/>
                  </a:cubicBezTo>
                  <a:cubicBezTo>
                    <a:pt x="49932" y="6086"/>
                    <a:pt x="49127" y="6956"/>
                    <a:pt x="49932" y="8695"/>
                  </a:cubicBezTo>
                  <a:cubicBezTo>
                    <a:pt x="50738" y="7826"/>
                    <a:pt x="50738" y="6956"/>
                    <a:pt x="51543" y="6086"/>
                  </a:cubicBezTo>
                  <a:cubicBezTo>
                    <a:pt x="53154" y="5217"/>
                    <a:pt x="53959" y="4347"/>
                    <a:pt x="54765" y="4347"/>
                  </a:cubicBezTo>
                  <a:cubicBezTo>
                    <a:pt x="55570" y="4347"/>
                    <a:pt x="56375" y="4347"/>
                    <a:pt x="56375" y="5217"/>
                  </a:cubicBezTo>
                  <a:cubicBezTo>
                    <a:pt x="57181" y="5217"/>
                    <a:pt x="57181" y="5217"/>
                    <a:pt x="57181" y="5217"/>
                  </a:cubicBezTo>
                  <a:cubicBezTo>
                    <a:pt x="56375" y="6086"/>
                    <a:pt x="56375" y="6086"/>
                    <a:pt x="56375" y="6086"/>
                  </a:cubicBezTo>
                  <a:cubicBezTo>
                    <a:pt x="56375" y="6956"/>
                    <a:pt x="55570" y="6956"/>
                    <a:pt x="55570" y="7826"/>
                  </a:cubicBezTo>
                  <a:cubicBezTo>
                    <a:pt x="54765" y="9565"/>
                    <a:pt x="53959" y="10434"/>
                    <a:pt x="53959" y="13913"/>
                  </a:cubicBezTo>
                  <a:cubicBezTo>
                    <a:pt x="56375" y="13913"/>
                    <a:pt x="57181" y="13043"/>
                    <a:pt x="57986" y="12173"/>
                  </a:cubicBezTo>
                  <a:cubicBezTo>
                    <a:pt x="59597" y="9565"/>
                    <a:pt x="57181" y="4347"/>
                    <a:pt x="56375" y="2608"/>
                  </a:cubicBezTo>
                  <a:cubicBezTo>
                    <a:pt x="56375" y="1739"/>
                    <a:pt x="56375" y="1739"/>
                    <a:pt x="56375" y="1739"/>
                  </a:cubicBezTo>
                  <a:cubicBezTo>
                    <a:pt x="57181" y="1739"/>
                    <a:pt x="57181" y="1739"/>
                    <a:pt x="57181" y="1739"/>
                  </a:cubicBezTo>
                  <a:cubicBezTo>
                    <a:pt x="57181" y="869"/>
                    <a:pt x="57986" y="869"/>
                    <a:pt x="58791" y="869"/>
                  </a:cubicBezTo>
                  <a:cubicBezTo>
                    <a:pt x="58791" y="869"/>
                    <a:pt x="58791" y="869"/>
                    <a:pt x="58791" y="869"/>
                  </a:cubicBezTo>
                  <a:cubicBezTo>
                    <a:pt x="60402" y="869"/>
                    <a:pt x="62013" y="2608"/>
                    <a:pt x="62818" y="4347"/>
                  </a:cubicBezTo>
                  <a:cubicBezTo>
                    <a:pt x="63624" y="6086"/>
                    <a:pt x="63624" y="7826"/>
                    <a:pt x="63624" y="9565"/>
                  </a:cubicBezTo>
                  <a:cubicBezTo>
                    <a:pt x="70872" y="4347"/>
                    <a:pt x="79731" y="1739"/>
                    <a:pt x="88590" y="1739"/>
                  </a:cubicBezTo>
                  <a:cubicBezTo>
                    <a:pt x="105503" y="1739"/>
                    <a:pt x="116778" y="12173"/>
                    <a:pt x="118389" y="28695"/>
                  </a:cubicBezTo>
                  <a:cubicBezTo>
                    <a:pt x="119194" y="39130"/>
                    <a:pt x="114362" y="47826"/>
                    <a:pt x="110335" y="56521"/>
                  </a:cubicBezTo>
                  <a:cubicBezTo>
                    <a:pt x="105503" y="65217"/>
                    <a:pt x="100671" y="73913"/>
                    <a:pt x="101476" y="84347"/>
                  </a:cubicBezTo>
                  <a:cubicBezTo>
                    <a:pt x="102281" y="84347"/>
                    <a:pt x="104697" y="83478"/>
                    <a:pt x="106308" y="82608"/>
                  </a:cubicBezTo>
                  <a:cubicBezTo>
                    <a:pt x="108724" y="80869"/>
                    <a:pt x="111140" y="79130"/>
                    <a:pt x="114362" y="79130"/>
                  </a:cubicBezTo>
                  <a:cubicBezTo>
                    <a:pt x="115973" y="79130"/>
                    <a:pt x="116778" y="80000"/>
                    <a:pt x="118389" y="80869"/>
                  </a:cubicBezTo>
                  <a:cubicBezTo>
                    <a:pt x="118389" y="80869"/>
                    <a:pt x="118389" y="80869"/>
                    <a:pt x="118389" y="80869"/>
                  </a:cubicBezTo>
                  <a:cubicBezTo>
                    <a:pt x="120000" y="83478"/>
                    <a:pt x="120000" y="87826"/>
                    <a:pt x="120000" y="92173"/>
                  </a:cubicBezTo>
                  <a:cubicBezTo>
                    <a:pt x="119194" y="94782"/>
                    <a:pt x="119194" y="97391"/>
                    <a:pt x="120000" y="99130"/>
                  </a:cubicBezTo>
                  <a:cubicBezTo>
                    <a:pt x="120000" y="100000"/>
                    <a:pt x="120000" y="100000"/>
                    <a:pt x="120000" y="100000"/>
                  </a:cubicBezTo>
                  <a:cubicBezTo>
                    <a:pt x="119194" y="100000"/>
                    <a:pt x="119194" y="100000"/>
                    <a:pt x="119194" y="100000"/>
                  </a:cubicBezTo>
                  <a:cubicBezTo>
                    <a:pt x="117583" y="101739"/>
                    <a:pt x="115167" y="102608"/>
                    <a:pt x="113557" y="102608"/>
                  </a:cubicBezTo>
                  <a:cubicBezTo>
                    <a:pt x="110335" y="102608"/>
                    <a:pt x="107919" y="100869"/>
                    <a:pt x="104697" y="99130"/>
                  </a:cubicBezTo>
                  <a:cubicBezTo>
                    <a:pt x="104697" y="100000"/>
                    <a:pt x="104697" y="100000"/>
                    <a:pt x="104697" y="100000"/>
                  </a:cubicBezTo>
                  <a:cubicBezTo>
                    <a:pt x="104697" y="109565"/>
                    <a:pt x="104697" y="118260"/>
                    <a:pt x="113557" y="118260"/>
                  </a:cubicBezTo>
                  <a:cubicBezTo>
                    <a:pt x="113557" y="120000"/>
                    <a:pt x="113557" y="120000"/>
                    <a:pt x="113557" y="120000"/>
                  </a:cubicBezTo>
                  <a:cubicBezTo>
                    <a:pt x="111946" y="120000"/>
                    <a:pt x="111140" y="120000"/>
                    <a:pt x="110335" y="120000"/>
                  </a:cubicBezTo>
                  <a:cubicBezTo>
                    <a:pt x="99060" y="120000"/>
                    <a:pt x="99060" y="108695"/>
                    <a:pt x="99060" y="97391"/>
                  </a:cubicBezTo>
                  <a:cubicBezTo>
                    <a:pt x="99060" y="93913"/>
                    <a:pt x="99060" y="91304"/>
                    <a:pt x="99060" y="88695"/>
                  </a:cubicBezTo>
                  <a:cubicBezTo>
                    <a:pt x="99060" y="86086"/>
                    <a:pt x="98255" y="83478"/>
                    <a:pt x="98255" y="81739"/>
                  </a:cubicBezTo>
                  <a:cubicBezTo>
                    <a:pt x="98255" y="81739"/>
                    <a:pt x="98255" y="81739"/>
                    <a:pt x="98255" y="81739"/>
                  </a:cubicBezTo>
                  <a:cubicBezTo>
                    <a:pt x="98255" y="80869"/>
                    <a:pt x="98255" y="80869"/>
                    <a:pt x="98255" y="80869"/>
                  </a:cubicBezTo>
                  <a:cubicBezTo>
                    <a:pt x="97449" y="80000"/>
                    <a:pt x="97449" y="79130"/>
                    <a:pt x="97449" y="78260"/>
                  </a:cubicBezTo>
                  <a:cubicBezTo>
                    <a:pt x="96644" y="73043"/>
                    <a:pt x="95033" y="67826"/>
                    <a:pt x="96644" y="60869"/>
                  </a:cubicBezTo>
                  <a:cubicBezTo>
                    <a:pt x="98255" y="55652"/>
                    <a:pt x="100671" y="49565"/>
                    <a:pt x="103892" y="44347"/>
                  </a:cubicBezTo>
                  <a:cubicBezTo>
                    <a:pt x="109530" y="33913"/>
                    <a:pt x="115167" y="23478"/>
                    <a:pt x="106308" y="11304"/>
                  </a:cubicBezTo>
                  <a:cubicBezTo>
                    <a:pt x="101476" y="9565"/>
                    <a:pt x="97449" y="8695"/>
                    <a:pt x="92617" y="8695"/>
                  </a:cubicBezTo>
                  <a:cubicBezTo>
                    <a:pt x="83758" y="8695"/>
                    <a:pt x="74899" y="12173"/>
                    <a:pt x="66845" y="15652"/>
                  </a:cubicBezTo>
                  <a:cubicBezTo>
                    <a:pt x="57986" y="19130"/>
                    <a:pt x="49127" y="22608"/>
                    <a:pt x="39463" y="22608"/>
                  </a:cubicBezTo>
                  <a:cubicBezTo>
                    <a:pt x="38657" y="22608"/>
                    <a:pt x="37852" y="22608"/>
                    <a:pt x="36241" y="22608"/>
                  </a:cubicBezTo>
                  <a:cubicBezTo>
                    <a:pt x="32214" y="21739"/>
                    <a:pt x="28187" y="20000"/>
                    <a:pt x="24161" y="19130"/>
                  </a:cubicBezTo>
                  <a:cubicBezTo>
                    <a:pt x="20134" y="16521"/>
                    <a:pt x="15302" y="14782"/>
                    <a:pt x="10469" y="14782"/>
                  </a:cubicBezTo>
                  <a:cubicBezTo>
                    <a:pt x="7248" y="14782"/>
                    <a:pt x="3221" y="16521"/>
                    <a:pt x="805" y="18260"/>
                  </a:cubicBezTo>
                  <a:cubicBezTo>
                    <a:pt x="0" y="17391"/>
                    <a:pt x="0" y="17391"/>
                    <a:pt x="0" y="17391"/>
                  </a:cubicBezTo>
                  <a:cubicBezTo>
                    <a:pt x="4026" y="13043"/>
                    <a:pt x="8859" y="11304"/>
                    <a:pt x="16107" y="11304"/>
                  </a:cubicBezTo>
                  <a:cubicBezTo>
                    <a:pt x="16107" y="11304"/>
                    <a:pt x="16107" y="11304"/>
                    <a:pt x="16107" y="11304"/>
                  </a:cubicBezTo>
                  <a:cubicBezTo>
                    <a:pt x="20939" y="11304"/>
                    <a:pt x="26577" y="12173"/>
                    <a:pt x="31409" y="13043"/>
                  </a:cubicBezTo>
                  <a:cubicBezTo>
                    <a:pt x="37046" y="13913"/>
                    <a:pt x="42684" y="14782"/>
                    <a:pt x="47516" y="14782"/>
                  </a:cubicBezTo>
                  <a:cubicBezTo>
                    <a:pt x="49127" y="13913"/>
                    <a:pt x="48322" y="11304"/>
                    <a:pt x="47516" y="8695"/>
                  </a:cubicBezTo>
                  <a:cubicBezTo>
                    <a:pt x="46711" y="6956"/>
                    <a:pt x="46711" y="6086"/>
                    <a:pt x="46711" y="4347"/>
                  </a:cubicBezTo>
                  <a:cubicBezTo>
                    <a:pt x="46711" y="4347"/>
                    <a:pt x="46711" y="4347"/>
                    <a:pt x="46711" y="4347"/>
                  </a:cubicBezTo>
                  <a:cubicBezTo>
                    <a:pt x="46711" y="3478"/>
                    <a:pt x="46711" y="3478"/>
                    <a:pt x="46711" y="3478"/>
                  </a:cubicBezTo>
                  <a:cubicBezTo>
                    <a:pt x="47516" y="3478"/>
                    <a:pt x="47516" y="2608"/>
                    <a:pt x="48322" y="2608"/>
                  </a:cubicBezTo>
                  <a:cubicBezTo>
                    <a:pt x="49932" y="869"/>
                    <a:pt x="50738" y="0"/>
                    <a:pt x="52348" y="0"/>
                  </a:cubicBezTo>
                  <a:close/>
                  <a:moveTo>
                    <a:pt x="53959" y="1739"/>
                  </a:moveTo>
                  <a:cubicBezTo>
                    <a:pt x="52348" y="869"/>
                    <a:pt x="50738" y="1739"/>
                    <a:pt x="49127" y="3478"/>
                  </a:cubicBezTo>
                  <a:cubicBezTo>
                    <a:pt x="48322" y="3478"/>
                    <a:pt x="48322" y="4347"/>
                    <a:pt x="47516" y="4347"/>
                  </a:cubicBezTo>
                  <a:cubicBezTo>
                    <a:pt x="47516" y="6086"/>
                    <a:pt x="48322" y="6956"/>
                    <a:pt x="48322" y="8695"/>
                  </a:cubicBezTo>
                  <a:cubicBezTo>
                    <a:pt x="48322" y="8695"/>
                    <a:pt x="48322" y="8695"/>
                    <a:pt x="48322" y="8695"/>
                  </a:cubicBezTo>
                  <a:cubicBezTo>
                    <a:pt x="48322" y="6956"/>
                    <a:pt x="48322" y="6086"/>
                    <a:pt x="49127" y="4347"/>
                  </a:cubicBezTo>
                  <a:cubicBezTo>
                    <a:pt x="49932" y="2608"/>
                    <a:pt x="52348" y="2608"/>
                    <a:pt x="53154" y="1739"/>
                  </a:cubicBezTo>
                  <a:cubicBezTo>
                    <a:pt x="53154" y="1739"/>
                    <a:pt x="53959" y="1739"/>
                    <a:pt x="53959" y="1739"/>
                  </a:cubicBezTo>
                  <a:close/>
                  <a:moveTo>
                    <a:pt x="62013" y="12173"/>
                  </a:moveTo>
                  <a:cubicBezTo>
                    <a:pt x="61208" y="11304"/>
                    <a:pt x="61208" y="11304"/>
                    <a:pt x="61208" y="11304"/>
                  </a:cubicBezTo>
                  <a:cubicBezTo>
                    <a:pt x="62818" y="9565"/>
                    <a:pt x="62818" y="6956"/>
                    <a:pt x="62013" y="5217"/>
                  </a:cubicBezTo>
                  <a:cubicBezTo>
                    <a:pt x="60402" y="2608"/>
                    <a:pt x="58791" y="869"/>
                    <a:pt x="57986" y="1739"/>
                  </a:cubicBezTo>
                  <a:cubicBezTo>
                    <a:pt x="58791" y="4347"/>
                    <a:pt x="61208" y="9565"/>
                    <a:pt x="58791" y="13043"/>
                  </a:cubicBezTo>
                  <a:cubicBezTo>
                    <a:pt x="57986" y="13913"/>
                    <a:pt x="56375" y="14782"/>
                    <a:pt x="53959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2348" y="10434"/>
                    <a:pt x="53154" y="8695"/>
                    <a:pt x="54765" y="6956"/>
                  </a:cubicBezTo>
                  <a:cubicBezTo>
                    <a:pt x="54765" y="6956"/>
                    <a:pt x="54765" y="6086"/>
                    <a:pt x="55570" y="6086"/>
                  </a:cubicBezTo>
                  <a:cubicBezTo>
                    <a:pt x="55570" y="5217"/>
                    <a:pt x="54765" y="5217"/>
                    <a:pt x="54765" y="5217"/>
                  </a:cubicBezTo>
                  <a:cubicBezTo>
                    <a:pt x="53959" y="5217"/>
                    <a:pt x="53154" y="6086"/>
                    <a:pt x="52348" y="6956"/>
                  </a:cubicBezTo>
                  <a:cubicBezTo>
                    <a:pt x="51543" y="8695"/>
                    <a:pt x="50738" y="9565"/>
                    <a:pt x="49127" y="10434"/>
                  </a:cubicBezTo>
                  <a:cubicBezTo>
                    <a:pt x="49127" y="10434"/>
                    <a:pt x="49127" y="10434"/>
                    <a:pt x="49127" y="10434"/>
                  </a:cubicBezTo>
                  <a:cubicBezTo>
                    <a:pt x="49127" y="12173"/>
                    <a:pt x="49932" y="14782"/>
                    <a:pt x="48322" y="15652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2684" y="15652"/>
                    <a:pt x="37046" y="14782"/>
                    <a:pt x="31409" y="13913"/>
                  </a:cubicBezTo>
                  <a:cubicBezTo>
                    <a:pt x="25771" y="13043"/>
                    <a:pt x="20939" y="12173"/>
                    <a:pt x="16107" y="12173"/>
                  </a:cubicBezTo>
                  <a:cubicBezTo>
                    <a:pt x="16107" y="12173"/>
                    <a:pt x="16107" y="12173"/>
                    <a:pt x="16107" y="12173"/>
                  </a:cubicBezTo>
                  <a:cubicBezTo>
                    <a:pt x="12080" y="12173"/>
                    <a:pt x="8859" y="13043"/>
                    <a:pt x="5637" y="14782"/>
                  </a:cubicBezTo>
                  <a:cubicBezTo>
                    <a:pt x="7248" y="13913"/>
                    <a:pt x="8859" y="13913"/>
                    <a:pt x="10469" y="13913"/>
                  </a:cubicBezTo>
                  <a:cubicBezTo>
                    <a:pt x="14496" y="13913"/>
                    <a:pt x="19328" y="15652"/>
                    <a:pt x="23355" y="16521"/>
                  </a:cubicBezTo>
                  <a:cubicBezTo>
                    <a:pt x="24966" y="16521"/>
                    <a:pt x="24966" y="16521"/>
                    <a:pt x="24966" y="16521"/>
                  </a:cubicBezTo>
                  <a:cubicBezTo>
                    <a:pt x="27382" y="15652"/>
                    <a:pt x="29798" y="14782"/>
                    <a:pt x="32214" y="14782"/>
                  </a:cubicBezTo>
                  <a:cubicBezTo>
                    <a:pt x="32214" y="14782"/>
                    <a:pt x="32214" y="14782"/>
                    <a:pt x="32214" y="14782"/>
                  </a:cubicBezTo>
                  <a:cubicBezTo>
                    <a:pt x="36241" y="14782"/>
                    <a:pt x="39463" y="15652"/>
                    <a:pt x="43489" y="16521"/>
                  </a:cubicBezTo>
                  <a:cubicBezTo>
                    <a:pt x="44295" y="16521"/>
                    <a:pt x="45906" y="17391"/>
                    <a:pt x="46711" y="17391"/>
                  </a:cubicBezTo>
                  <a:cubicBezTo>
                    <a:pt x="48322" y="17391"/>
                    <a:pt x="48322" y="17391"/>
                    <a:pt x="48322" y="17391"/>
                  </a:cubicBezTo>
                  <a:cubicBezTo>
                    <a:pt x="47516" y="18260"/>
                    <a:pt x="47516" y="18260"/>
                    <a:pt x="47516" y="18260"/>
                  </a:cubicBezTo>
                  <a:cubicBezTo>
                    <a:pt x="45100" y="20000"/>
                    <a:pt x="42684" y="20869"/>
                    <a:pt x="40268" y="20869"/>
                  </a:cubicBezTo>
                  <a:cubicBezTo>
                    <a:pt x="37852" y="20869"/>
                    <a:pt x="34630" y="20000"/>
                    <a:pt x="32214" y="19130"/>
                  </a:cubicBezTo>
                  <a:cubicBezTo>
                    <a:pt x="29798" y="18260"/>
                    <a:pt x="27382" y="17391"/>
                    <a:pt x="24966" y="17391"/>
                  </a:cubicBezTo>
                  <a:cubicBezTo>
                    <a:pt x="24161" y="17391"/>
                    <a:pt x="24161" y="17391"/>
                    <a:pt x="24161" y="17391"/>
                  </a:cubicBezTo>
                  <a:cubicBezTo>
                    <a:pt x="24161" y="17391"/>
                    <a:pt x="24966" y="17391"/>
                    <a:pt x="24966" y="17391"/>
                  </a:cubicBezTo>
                  <a:cubicBezTo>
                    <a:pt x="28993" y="19130"/>
                    <a:pt x="33020" y="20869"/>
                    <a:pt x="37046" y="20869"/>
                  </a:cubicBezTo>
                  <a:cubicBezTo>
                    <a:pt x="37852" y="20869"/>
                    <a:pt x="38657" y="20869"/>
                    <a:pt x="39463" y="20869"/>
                  </a:cubicBezTo>
                  <a:cubicBezTo>
                    <a:pt x="49127" y="20869"/>
                    <a:pt x="57986" y="17391"/>
                    <a:pt x="66040" y="13913"/>
                  </a:cubicBezTo>
                  <a:cubicBezTo>
                    <a:pt x="67651" y="13913"/>
                    <a:pt x="69261" y="13043"/>
                    <a:pt x="70872" y="12173"/>
                  </a:cubicBezTo>
                  <a:cubicBezTo>
                    <a:pt x="70872" y="12173"/>
                    <a:pt x="70872" y="12173"/>
                    <a:pt x="70872" y="12173"/>
                  </a:cubicBezTo>
                  <a:cubicBezTo>
                    <a:pt x="70067" y="11304"/>
                    <a:pt x="70067" y="10434"/>
                    <a:pt x="70067" y="10434"/>
                  </a:cubicBezTo>
                  <a:cubicBezTo>
                    <a:pt x="70872" y="8695"/>
                    <a:pt x="73288" y="7826"/>
                    <a:pt x="75704" y="6086"/>
                  </a:cubicBezTo>
                  <a:cubicBezTo>
                    <a:pt x="78120" y="6086"/>
                    <a:pt x="79731" y="5217"/>
                    <a:pt x="80536" y="4347"/>
                  </a:cubicBezTo>
                  <a:cubicBezTo>
                    <a:pt x="81342" y="3478"/>
                    <a:pt x="81342" y="3478"/>
                    <a:pt x="81342" y="3478"/>
                  </a:cubicBezTo>
                  <a:cubicBezTo>
                    <a:pt x="74093" y="5217"/>
                    <a:pt x="67651" y="7826"/>
                    <a:pt x="62013" y="12173"/>
                  </a:cubicBezTo>
                  <a:close/>
                  <a:moveTo>
                    <a:pt x="101476" y="85217"/>
                  </a:moveTo>
                  <a:cubicBezTo>
                    <a:pt x="101476" y="85217"/>
                    <a:pt x="100671" y="85217"/>
                    <a:pt x="100671" y="85217"/>
                  </a:cubicBezTo>
                  <a:cubicBezTo>
                    <a:pt x="99865" y="85217"/>
                    <a:pt x="99865" y="85217"/>
                    <a:pt x="99865" y="85217"/>
                  </a:cubicBezTo>
                  <a:cubicBezTo>
                    <a:pt x="99865" y="84347"/>
                    <a:pt x="99865" y="84347"/>
                    <a:pt x="99865" y="84347"/>
                  </a:cubicBezTo>
                  <a:cubicBezTo>
                    <a:pt x="99060" y="73913"/>
                    <a:pt x="103892" y="64347"/>
                    <a:pt x="108724" y="55652"/>
                  </a:cubicBezTo>
                  <a:cubicBezTo>
                    <a:pt x="113557" y="46956"/>
                    <a:pt x="118389" y="39130"/>
                    <a:pt x="117583" y="29565"/>
                  </a:cubicBezTo>
                  <a:cubicBezTo>
                    <a:pt x="115973" y="13043"/>
                    <a:pt x="104697" y="3478"/>
                    <a:pt x="88590" y="3478"/>
                  </a:cubicBezTo>
                  <a:cubicBezTo>
                    <a:pt x="86174" y="3478"/>
                    <a:pt x="83758" y="3478"/>
                    <a:pt x="81342" y="3478"/>
                  </a:cubicBezTo>
                  <a:cubicBezTo>
                    <a:pt x="82147" y="4347"/>
                    <a:pt x="82147" y="4347"/>
                    <a:pt x="82147" y="4347"/>
                  </a:cubicBezTo>
                  <a:cubicBezTo>
                    <a:pt x="82147" y="5217"/>
                    <a:pt x="82147" y="5217"/>
                    <a:pt x="82147" y="6086"/>
                  </a:cubicBezTo>
                  <a:cubicBezTo>
                    <a:pt x="81342" y="7826"/>
                    <a:pt x="79731" y="8695"/>
                    <a:pt x="77315" y="9565"/>
                  </a:cubicBezTo>
                  <a:cubicBezTo>
                    <a:pt x="74899" y="9565"/>
                    <a:pt x="72483" y="10434"/>
                    <a:pt x="71677" y="12173"/>
                  </a:cubicBezTo>
                  <a:cubicBezTo>
                    <a:pt x="78120" y="9565"/>
                    <a:pt x="85369" y="6956"/>
                    <a:pt x="92617" y="6956"/>
                  </a:cubicBezTo>
                  <a:cubicBezTo>
                    <a:pt x="97449" y="6956"/>
                    <a:pt x="102281" y="7826"/>
                    <a:pt x="106308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16778" y="23478"/>
                    <a:pt x="110335" y="34782"/>
                    <a:pt x="104697" y="45217"/>
                  </a:cubicBezTo>
                  <a:cubicBezTo>
                    <a:pt x="101476" y="50434"/>
                    <a:pt x="99060" y="55652"/>
                    <a:pt x="98255" y="61739"/>
                  </a:cubicBezTo>
                  <a:cubicBezTo>
                    <a:pt x="96644" y="66086"/>
                    <a:pt x="97449" y="69565"/>
                    <a:pt x="97449" y="73043"/>
                  </a:cubicBezTo>
                  <a:cubicBezTo>
                    <a:pt x="98255" y="62608"/>
                    <a:pt x="101476" y="54782"/>
                    <a:pt x="105503" y="47826"/>
                  </a:cubicBezTo>
                  <a:cubicBezTo>
                    <a:pt x="108724" y="40869"/>
                    <a:pt x="111946" y="33913"/>
                    <a:pt x="112751" y="24347"/>
                  </a:cubicBezTo>
                  <a:cubicBezTo>
                    <a:pt x="111946" y="23478"/>
                    <a:pt x="111140" y="21739"/>
                    <a:pt x="111946" y="20869"/>
                  </a:cubicBezTo>
                  <a:cubicBezTo>
                    <a:pt x="111946" y="20869"/>
                    <a:pt x="111946" y="20869"/>
                    <a:pt x="112751" y="20869"/>
                  </a:cubicBezTo>
                  <a:cubicBezTo>
                    <a:pt x="112751" y="20869"/>
                    <a:pt x="112751" y="20869"/>
                    <a:pt x="112751" y="20869"/>
                  </a:cubicBezTo>
                  <a:cubicBezTo>
                    <a:pt x="113557" y="20869"/>
                    <a:pt x="114362" y="20869"/>
                    <a:pt x="115167" y="22608"/>
                  </a:cubicBezTo>
                  <a:cubicBezTo>
                    <a:pt x="115167" y="22608"/>
                    <a:pt x="115167" y="22608"/>
                    <a:pt x="115167" y="22608"/>
                  </a:cubicBezTo>
                  <a:cubicBezTo>
                    <a:pt x="116778" y="37391"/>
                    <a:pt x="111946" y="47826"/>
                    <a:pt x="107114" y="57391"/>
                  </a:cubicBezTo>
                  <a:cubicBezTo>
                    <a:pt x="103892" y="63478"/>
                    <a:pt x="100671" y="70434"/>
                    <a:pt x="99060" y="77391"/>
                  </a:cubicBezTo>
                  <a:cubicBezTo>
                    <a:pt x="99060" y="78260"/>
                    <a:pt x="99060" y="78260"/>
                    <a:pt x="99060" y="78260"/>
                  </a:cubicBezTo>
                  <a:cubicBezTo>
                    <a:pt x="99060" y="81739"/>
                    <a:pt x="99865" y="84347"/>
                    <a:pt x="99865" y="88695"/>
                  </a:cubicBezTo>
                  <a:cubicBezTo>
                    <a:pt x="100671" y="91304"/>
                    <a:pt x="100671" y="93913"/>
                    <a:pt x="100671" y="97391"/>
                  </a:cubicBezTo>
                  <a:cubicBezTo>
                    <a:pt x="100671" y="107826"/>
                    <a:pt x="100671" y="117391"/>
                    <a:pt x="108724" y="119130"/>
                  </a:cubicBezTo>
                  <a:cubicBezTo>
                    <a:pt x="103892" y="115652"/>
                    <a:pt x="103892" y="107826"/>
                    <a:pt x="103892" y="100000"/>
                  </a:cubicBezTo>
                  <a:cubicBezTo>
                    <a:pt x="103892" y="97391"/>
                    <a:pt x="103892" y="97391"/>
                    <a:pt x="103892" y="97391"/>
                  </a:cubicBezTo>
                  <a:cubicBezTo>
                    <a:pt x="104697" y="97391"/>
                    <a:pt x="104697" y="97391"/>
                    <a:pt x="104697" y="97391"/>
                  </a:cubicBezTo>
                  <a:cubicBezTo>
                    <a:pt x="107114" y="100000"/>
                    <a:pt x="110335" y="100869"/>
                    <a:pt x="113557" y="100869"/>
                  </a:cubicBezTo>
                  <a:cubicBezTo>
                    <a:pt x="115167" y="100869"/>
                    <a:pt x="116778" y="100000"/>
                    <a:pt x="118389" y="99130"/>
                  </a:cubicBezTo>
                  <a:cubicBezTo>
                    <a:pt x="118389" y="97391"/>
                    <a:pt x="118389" y="94782"/>
                    <a:pt x="118389" y="92173"/>
                  </a:cubicBezTo>
                  <a:cubicBezTo>
                    <a:pt x="118389" y="89565"/>
                    <a:pt x="118389" y="86956"/>
                    <a:pt x="118389" y="85217"/>
                  </a:cubicBezTo>
                  <a:cubicBezTo>
                    <a:pt x="118389" y="85217"/>
                    <a:pt x="118389" y="85217"/>
                    <a:pt x="118389" y="85217"/>
                  </a:cubicBezTo>
                  <a:cubicBezTo>
                    <a:pt x="117583" y="86086"/>
                    <a:pt x="116778" y="86086"/>
                    <a:pt x="115973" y="86086"/>
                  </a:cubicBezTo>
                  <a:cubicBezTo>
                    <a:pt x="115167" y="86086"/>
                    <a:pt x="114362" y="86086"/>
                    <a:pt x="113557" y="86086"/>
                  </a:cubicBezTo>
                  <a:cubicBezTo>
                    <a:pt x="111140" y="85217"/>
                    <a:pt x="109530" y="84347"/>
                    <a:pt x="107919" y="85217"/>
                  </a:cubicBezTo>
                  <a:cubicBezTo>
                    <a:pt x="105503" y="86086"/>
                    <a:pt x="105503" y="86086"/>
                    <a:pt x="105503" y="86086"/>
                  </a:cubicBezTo>
                  <a:cubicBezTo>
                    <a:pt x="107114" y="84347"/>
                    <a:pt x="107114" y="84347"/>
                    <a:pt x="107114" y="84347"/>
                  </a:cubicBezTo>
                  <a:cubicBezTo>
                    <a:pt x="110335" y="80869"/>
                    <a:pt x="114362" y="80869"/>
                    <a:pt x="118389" y="84347"/>
                  </a:cubicBezTo>
                  <a:cubicBezTo>
                    <a:pt x="118389" y="84347"/>
                    <a:pt x="118389" y="84347"/>
                    <a:pt x="118389" y="84347"/>
                  </a:cubicBezTo>
                  <a:cubicBezTo>
                    <a:pt x="118389" y="83478"/>
                    <a:pt x="117583" y="82608"/>
                    <a:pt x="117583" y="81739"/>
                  </a:cubicBezTo>
                  <a:cubicBezTo>
                    <a:pt x="116778" y="80869"/>
                    <a:pt x="115167" y="80869"/>
                    <a:pt x="114362" y="80869"/>
                  </a:cubicBezTo>
                  <a:cubicBezTo>
                    <a:pt x="111946" y="80869"/>
                    <a:pt x="109530" y="81739"/>
                    <a:pt x="107114" y="83478"/>
                  </a:cubicBezTo>
                  <a:cubicBezTo>
                    <a:pt x="104697" y="84347"/>
                    <a:pt x="103087" y="85217"/>
                    <a:pt x="101476" y="85217"/>
                  </a:cubicBezTo>
                  <a:close/>
                  <a:moveTo>
                    <a:pt x="70872" y="10434"/>
                  </a:moveTo>
                  <a:cubicBezTo>
                    <a:pt x="72483" y="9565"/>
                    <a:pt x="74899" y="8695"/>
                    <a:pt x="76510" y="7826"/>
                  </a:cubicBezTo>
                  <a:cubicBezTo>
                    <a:pt x="78926" y="6956"/>
                    <a:pt x="80536" y="6956"/>
                    <a:pt x="81342" y="6086"/>
                  </a:cubicBezTo>
                  <a:cubicBezTo>
                    <a:pt x="81342" y="6086"/>
                    <a:pt x="81342" y="5217"/>
                    <a:pt x="81342" y="5217"/>
                  </a:cubicBezTo>
                  <a:cubicBezTo>
                    <a:pt x="79731" y="6086"/>
                    <a:pt x="78120" y="6956"/>
                    <a:pt x="76510" y="7826"/>
                  </a:cubicBezTo>
                  <a:cubicBezTo>
                    <a:pt x="74093" y="8695"/>
                    <a:pt x="71677" y="9565"/>
                    <a:pt x="70872" y="10434"/>
                  </a:cubicBezTo>
                  <a:close/>
                  <a:moveTo>
                    <a:pt x="45100" y="18260"/>
                  </a:moveTo>
                  <a:cubicBezTo>
                    <a:pt x="44295" y="18260"/>
                    <a:pt x="43489" y="18260"/>
                    <a:pt x="42684" y="17391"/>
                  </a:cubicBezTo>
                  <a:cubicBezTo>
                    <a:pt x="39463" y="16521"/>
                    <a:pt x="36241" y="16521"/>
                    <a:pt x="32214" y="16521"/>
                  </a:cubicBezTo>
                  <a:cubicBezTo>
                    <a:pt x="31409" y="16521"/>
                    <a:pt x="29798" y="16521"/>
                    <a:pt x="28187" y="16521"/>
                  </a:cubicBezTo>
                  <a:cubicBezTo>
                    <a:pt x="29798" y="17391"/>
                    <a:pt x="30604" y="17391"/>
                    <a:pt x="32214" y="17391"/>
                  </a:cubicBezTo>
                  <a:cubicBezTo>
                    <a:pt x="35436" y="18260"/>
                    <a:pt x="37852" y="19130"/>
                    <a:pt x="40268" y="19130"/>
                  </a:cubicBezTo>
                  <a:cubicBezTo>
                    <a:pt x="41879" y="19130"/>
                    <a:pt x="43489" y="19130"/>
                    <a:pt x="45100" y="18260"/>
                  </a:cubicBezTo>
                  <a:close/>
                  <a:moveTo>
                    <a:pt x="113557" y="23478"/>
                  </a:moveTo>
                  <a:cubicBezTo>
                    <a:pt x="113557" y="22608"/>
                    <a:pt x="113557" y="22608"/>
                    <a:pt x="112751" y="21739"/>
                  </a:cubicBezTo>
                  <a:cubicBezTo>
                    <a:pt x="113557" y="22608"/>
                    <a:pt x="113557" y="23478"/>
                    <a:pt x="113557" y="23478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34782"/>
                    <a:pt x="109530" y="41739"/>
                    <a:pt x="106308" y="48695"/>
                  </a:cubicBezTo>
                  <a:cubicBezTo>
                    <a:pt x="103087" y="55652"/>
                    <a:pt x="99060" y="62608"/>
                    <a:pt x="99060" y="73043"/>
                  </a:cubicBezTo>
                  <a:cubicBezTo>
                    <a:pt x="100671" y="66956"/>
                    <a:pt x="103087" y="61739"/>
                    <a:pt x="105503" y="57391"/>
                  </a:cubicBezTo>
                  <a:cubicBezTo>
                    <a:pt x="111140" y="46956"/>
                    <a:pt x="115973" y="37391"/>
                    <a:pt x="113557" y="23478"/>
                  </a:cubicBezTo>
                  <a:close/>
                  <a:moveTo>
                    <a:pt x="116778" y="85217"/>
                  </a:moveTo>
                  <a:cubicBezTo>
                    <a:pt x="114362" y="82608"/>
                    <a:pt x="111946" y="82608"/>
                    <a:pt x="109530" y="83478"/>
                  </a:cubicBezTo>
                  <a:cubicBezTo>
                    <a:pt x="111140" y="83478"/>
                    <a:pt x="112751" y="84347"/>
                    <a:pt x="113557" y="84347"/>
                  </a:cubicBezTo>
                  <a:cubicBezTo>
                    <a:pt x="115167" y="85217"/>
                    <a:pt x="115973" y="85217"/>
                    <a:pt x="116778" y="85217"/>
                  </a:cubicBezTo>
                  <a:close/>
                  <a:moveTo>
                    <a:pt x="106308" y="86956"/>
                  </a:moveTo>
                  <a:cubicBezTo>
                    <a:pt x="114362" y="86956"/>
                    <a:pt x="114362" y="86956"/>
                    <a:pt x="114362" y="86956"/>
                  </a:cubicBezTo>
                  <a:cubicBezTo>
                    <a:pt x="115167" y="86956"/>
                    <a:pt x="115167" y="86956"/>
                    <a:pt x="115167" y="86956"/>
                  </a:cubicBezTo>
                  <a:cubicBezTo>
                    <a:pt x="117583" y="88695"/>
                    <a:pt x="117583" y="93913"/>
                    <a:pt x="117583" y="98260"/>
                  </a:cubicBezTo>
                  <a:cubicBezTo>
                    <a:pt x="117583" y="99130"/>
                    <a:pt x="117583" y="99130"/>
                    <a:pt x="117583" y="99130"/>
                  </a:cubicBezTo>
                  <a:cubicBezTo>
                    <a:pt x="116778" y="99130"/>
                    <a:pt x="116778" y="99130"/>
                    <a:pt x="116778" y="99130"/>
                  </a:cubicBezTo>
                  <a:cubicBezTo>
                    <a:pt x="111140" y="100000"/>
                    <a:pt x="106308" y="97391"/>
                    <a:pt x="104697" y="93913"/>
                  </a:cubicBezTo>
                  <a:cubicBezTo>
                    <a:pt x="103892" y="91304"/>
                    <a:pt x="103892" y="88695"/>
                    <a:pt x="106308" y="86956"/>
                  </a:cubicBezTo>
                  <a:close/>
                  <a:moveTo>
                    <a:pt x="114362" y="87826"/>
                  </a:moveTo>
                  <a:cubicBezTo>
                    <a:pt x="107114" y="87826"/>
                    <a:pt x="107114" y="87826"/>
                    <a:pt x="107114" y="87826"/>
                  </a:cubicBezTo>
                  <a:cubicBezTo>
                    <a:pt x="105503" y="89565"/>
                    <a:pt x="104697" y="91304"/>
                    <a:pt x="105503" y="93043"/>
                  </a:cubicBezTo>
                  <a:cubicBezTo>
                    <a:pt x="107114" y="96521"/>
                    <a:pt x="111140" y="98260"/>
                    <a:pt x="115973" y="97391"/>
                  </a:cubicBezTo>
                  <a:cubicBezTo>
                    <a:pt x="116778" y="92173"/>
                    <a:pt x="115973" y="89565"/>
                    <a:pt x="114362" y="8782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6" name="Shape 206"/>
            <p:cNvSpPr/>
            <p:nvPr/>
          </p:nvSpPr>
          <p:spPr>
            <a:xfrm flipH="1" rot="5400000">
              <a:off x="5232723" y="721157"/>
              <a:ext cx="424100" cy="544581"/>
            </a:xfrm>
            <a:custGeom>
              <a:pathLst>
                <a:path extrusionOk="0" h="120000" w="120000">
                  <a:moveTo>
                    <a:pt x="41777" y="104313"/>
                  </a:moveTo>
                  <a:cubicBezTo>
                    <a:pt x="55111" y="104313"/>
                    <a:pt x="67555" y="93333"/>
                    <a:pt x="80888" y="89411"/>
                  </a:cubicBezTo>
                  <a:cubicBezTo>
                    <a:pt x="72888" y="94117"/>
                    <a:pt x="56000" y="105098"/>
                    <a:pt x="41777" y="108235"/>
                  </a:cubicBezTo>
                  <a:cubicBezTo>
                    <a:pt x="24888" y="112156"/>
                    <a:pt x="0" y="112941"/>
                    <a:pt x="0" y="97254"/>
                  </a:cubicBezTo>
                  <a:cubicBezTo>
                    <a:pt x="5333" y="96470"/>
                    <a:pt x="888" y="103529"/>
                    <a:pt x="3555" y="104313"/>
                  </a:cubicBezTo>
                  <a:cubicBezTo>
                    <a:pt x="33777" y="116078"/>
                    <a:pt x="57777" y="88627"/>
                    <a:pt x="86222" y="85490"/>
                  </a:cubicBezTo>
                  <a:cubicBezTo>
                    <a:pt x="87111" y="81568"/>
                    <a:pt x="88888" y="78431"/>
                    <a:pt x="88888" y="73725"/>
                  </a:cubicBezTo>
                  <a:cubicBezTo>
                    <a:pt x="96888" y="66666"/>
                    <a:pt x="116444" y="36078"/>
                    <a:pt x="111111" y="17254"/>
                  </a:cubicBezTo>
                  <a:cubicBezTo>
                    <a:pt x="109333" y="9411"/>
                    <a:pt x="96888" y="0"/>
                    <a:pt x="89777" y="11764"/>
                  </a:cubicBezTo>
                  <a:cubicBezTo>
                    <a:pt x="86222" y="7058"/>
                    <a:pt x="95111" y="3137"/>
                    <a:pt x="101333" y="3921"/>
                  </a:cubicBezTo>
                  <a:cubicBezTo>
                    <a:pt x="111111" y="4705"/>
                    <a:pt x="116444" y="14117"/>
                    <a:pt x="117333" y="23529"/>
                  </a:cubicBezTo>
                  <a:cubicBezTo>
                    <a:pt x="120000" y="43921"/>
                    <a:pt x="98666" y="70588"/>
                    <a:pt x="95111" y="83137"/>
                  </a:cubicBezTo>
                  <a:cubicBezTo>
                    <a:pt x="118222" y="82352"/>
                    <a:pt x="112000" y="120000"/>
                    <a:pt x="88888" y="107450"/>
                  </a:cubicBezTo>
                  <a:cubicBezTo>
                    <a:pt x="86222" y="101960"/>
                    <a:pt x="87111" y="94117"/>
                    <a:pt x="84444" y="88627"/>
                  </a:cubicBezTo>
                  <a:cubicBezTo>
                    <a:pt x="69333" y="88627"/>
                    <a:pt x="56000" y="99607"/>
                    <a:pt x="41777" y="104313"/>
                  </a:cubicBezTo>
                  <a:close/>
                  <a:moveTo>
                    <a:pt x="90666" y="83921"/>
                  </a:moveTo>
                  <a:cubicBezTo>
                    <a:pt x="99555" y="65882"/>
                    <a:pt x="115555" y="49411"/>
                    <a:pt x="113777" y="28235"/>
                  </a:cubicBezTo>
                  <a:cubicBezTo>
                    <a:pt x="112000" y="50980"/>
                    <a:pt x="93333" y="65098"/>
                    <a:pt x="90666" y="83921"/>
                  </a:cubicBezTo>
                  <a:close/>
                  <a:moveTo>
                    <a:pt x="101333" y="86274"/>
                  </a:moveTo>
                  <a:cubicBezTo>
                    <a:pt x="104000" y="92549"/>
                    <a:pt x="107555" y="94901"/>
                    <a:pt x="104888" y="100392"/>
                  </a:cubicBezTo>
                  <a:cubicBezTo>
                    <a:pt x="113777" y="98039"/>
                    <a:pt x="105777" y="87843"/>
                    <a:pt x="101333" y="86274"/>
                  </a:cubicBezTo>
                  <a:close/>
                  <a:moveTo>
                    <a:pt x="92444" y="86274"/>
                  </a:moveTo>
                  <a:cubicBezTo>
                    <a:pt x="88888" y="89411"/>
                    <a:pt x="88888" y="98039"/>
                    <a:pt x="90666" y="102745"/>
                  </a:cubicBezTo>
                  <a:cubicBezTo>
                    <a:pt x="96000" y="103529"/>
                    <a:pt x="97777" y="105882"/>
                    <a:pt x="102222" y="104313"/>
                  </a:cubicBezTo>
                  <a:cubicBezTo>
                    <a:pt x="106666" y="94901"/>
                    <a:pt x="101333" y="87058"/>
                    <a:pt x="92444" y="8627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7" name="Shape 207"/>
            <p:cNvSpPr/>
            <p:nvPr/>
          </p:nvSpPr>
          <p:spPr>
            <a:xfrm flipH="1" rot="5400000">
              <a:off x="5241796" y="749729"/>
              <a:ext cx="428541" cy="491879"/>
            </a:xfrm>
            <a:custGeom>
              <a:pathLst>
                <a:path extrusionOk="0" h="120000" w="120000">
                  <a:moveTo>
                    <a:pt x="22941" y="120000"/>
                  </a:moveTo>
                  <a:cubicBezTo>
                    <a:pt x="14117" y="120000"/>
                    <a:pt x="7941" y="118260"/>
                    <a:pt x="4411" y="113913"/>
                  </a:cubicBezTo>
                  <a:cubicBezTo>
                    <a:pt x="1764" y="112173"/>
                    <a:pt x="0" y="108695"/>
                    <a:pt x="0" y="104347"/>
                  </a:cubicBezTo>
                  <a:cubicBezTo>
                    <a:pt x="0" y="104347"/>
                    <a:pt x="0" y="104347"/>
                    <a:pt x="0" y="104347"/>
                  </a:cubicBezTo>
                  <a:cubicBezTo>
                    <a:pt x="882" y="103478"/>
                    <a:pt x="882" y="103478"/>
                    <a:pt x="882" y="103478"/>
                  </a:cubicBezTo>
                  <a:cubicBezTo>
                    <a:pt x="1764" y="103478"/>
                    <a:pt x="2647" y="103478"/>
                    <a:pt x="3529" y="104347"/>
                  </a:cubicBezTo>
                  <a:cubicBezTo>
                    <a:pt x="4411" y="105217"/>
                    <a:pt x="4411" y="106956"/>
                    <a:pt x="4411" y="107826"/>
                  </a:cubicBezTo>
                  <a:cubicBezTo>
                    <a:pt x="4411" y="109565"/>
                    <a:pt x="4411" y="111304"/>
                    <a:pt x="5294" y="111304"/>
                  </a:cubicBezTo>
                  <a:cubicBezTo>
                    <a:pt x="9705" y="113913"/>
                    <a:pt x="15000" y="114782"/>
                    <a:pt x="20294" y="114782"/>
                  </a:cubicBezTo>
                  <a:cubicBezTo>
                    <a:pt x="32647" y="114782"/>
                    <a:pt x="43235" y="108695"/>
                    <a:pt x="55588" y="102608"/>
                  </a:cubicBezTo>
                  <a:cubicBezTo>
                    <a:pt x="65294" y="97391"/>
                    <a:pt x="75000" y="92173"/>
                    <a:pt x="85588" y="90434"/>
                  </a:cubicBezTo>
                  <a:cubicBezTo>
                    <a:pt x="85588" y="90434"/>
                    <a:pt x="85588" y="90434"/>
                    <a:pt x="85588" y="90434"/>
                  </a:cubicBezTo>
                  <a:cubicBezTo>
                    <a:pt x="87352" y="86956"/>
                    <a:pt x="88235" y="83478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96176" y="70434"/>
                    <a:pt x="116470" y="36521"/>
                    <a:pt x="110294" y="15652"/>
                  </a:cubicBezTo>
                  <a:cubicBezTo>
                    <a:pt x="109411" y="10434"/>
                    <a:pt x="103235" y="3478"/>
                    <a:pt x="97941" y="3478"/>
                  </a:cubicBezTo>
                  <a:cubicBezTo>
                    <a:pt x="95294" y="3478"/>
                    <a:pt x="92647" y="6086"/>
                    <a:pt x="90882" y="9565"/>
                  </a:cubicBezTo>
                  <a:cubicBezTo>
                    <a:pt x="90000" y="10434"/>
                    <a:pt x="90000" y="10434"/>
                    <a:pt x="90000" y="10434"/>
                  </a:cubicBezTo>
                  <a:cubicBezTo>
                    <a:pt x="89117" y="9565"/>
                    <a:pt x="89117" y="9565"/>
                    <a:pt x="89117" y="9565"/>
                  </a:cubicBezTo>
                  <a:cubicBezTo>
                    <a:pt x="88235" y="7826"/>
                    <a:pt x="88235" y="6956"/>
                    <a:pt x="89117" y="5217"/>
                  </a:cubicBezTo>
                  <a:cubicBezTo>
                    <a:pt x="90882" y="1739"/>
                    <a:pt x="96176" y="0"/>
                    <a:pt x="100588" y="0"/>
                  </a:cubicBezTo>
                  <a:cubicBezTo>
                    <a:pt x="100588" y="0"/>
                    <a:pt x="100588" y="0"/>
                    <a:pt x="101470" y="0"/>
                  </a:cubicBezTo>
                  <a:cubicBezTo>
                    <a:pt x="112058" y="869"/>
                    <a:pt x="117352" y="12173"/>
                    <a:pt x="118235" y="22608"/>
                  </a:cubicBezTo>
                  <a:cubicBezTo>
                    <a:pt x="120000" y="38260"/>
                    <a:pt x="110294" y="57391"/>
                    <a:pt x="103235" y="72173"/>
                  </a:cubicBezTo>
                  <a:cubicBezTo>
                    <a:pt x="99705" y="78260"/>
                    <a:pt x="97058" y="83478"/>
                    <a:pt x="96176" y="87826"/>
                  </a:cubicBezTo>
                  <a:cubicBezTo>
                    <a:pt x="105882" y="87826"/>
                    <a:pt x="110294" y="95652"/>
                    <a:pt x="110294" y="103478"/>
                  </a:cubicBezTo>
                  <a:cubicBezTo>
                    <a:pt x="110294" y="111304"/>
                    <a:pt x="105882" y="119130"/>
                    <a:pt x="97941" y="119130"/>
                  </a:cubicBezTo>
                  <a:cubicBezTo>
                    <a:pt x="94411" y="119130"/>
                    <a:pt x="91764" y="118260"/>
                    <a:pt x="88235" y="116521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6470" y="113043"/>
                    <a:pt x="86470" y="108695"/>
                    <a:pt x="85588" y="104347"/>
                  </a:cubicBezTo>
                  <a:cubicBezTo>
                    <a:pt x="85588" y="100869"/>
                    <a:pt x="85588" y="98260"/>
                    <a:pt x="84705" y="95652"/>
                  </a:cubicBezTo>
                  <a:cubicBezTo>
                    <a:pt x="83823" y="95652"/>
                    <a:pt x="83823" y="95652"/>
                    <a:pt x="82941" y="95652"/>
                  </a:cubicBezTo>
                  <a:cubicBezTo>
                    <a:pt x="81176" y="96521"/>
                    <a:pt x="81176" y="96521"/>
                    <a:pt x="81176" y="96521"/>
                  </a:cubicBezTo>
                  <a:cubicBezTo>
                    <a:pt x="80294" y="97391"/>
                    <a:pt x="78529" y="98260"/>
                    <a:pt x="76764" y="100000"/>
                  </a:cubicBezTo>
                  <a:cubicBezTo>
                    <a:pt x="67941" y="105217"/>
                    <a:pt x="53823" y="114782"/>
                    <a:pt x="42352" y="117391"/>
                  </a:cubicBezTo>
                  <a:cubicBezTo>
                    <a:pt x="36176" y="119130"/>
                    <a:pt x="29117" y="120000"/>
                    <a:pt x="22941" y="120000"/>
                  </a:cubicBezTo>
                  <a:close/>
                  <a:moveTo>
                    <a:pt x="4411" y="112173"/>
                  </a:moveTo>
                  <a:cubicBezTo>
                    <a:pt x="4411" y="113043"/>
                    <a:pt x="4411" y="113043"/>
                    <a:pt x="5294" y="113043"/>
                  </a:cubicBezTo>
                  <a:cubicBezTo>
                    <a:pt x="8823" y="116521"/>
                    <a:pt x="15000" y="119130"/>
                    <a:pt x="22941" y="119130"/>
                  </a:cubicBezTo>
                  <a:cubicBezTo>
                    <a:pt x="29117" y="119130"/>
                    <a:pt x="36176" y="117391"/>
                    <a:pt x="42352" y="116521"/>
                  </a:cubicBezTo>
                  <a:cubicBezTo>
                    <a:pt x="53823" y="113043"/>
                    <a:pt x="67058" y="104347"/>
                    <a:pt x="75882" y="99130"/>
                  </a:cubicBezTo>
                  <a:cubicBezTo>
                    <a:pt x="72352" y="100000"/>
                    <a:pt x="68823" y="101739"/>
                    <a:pt x="66176" y="103478"/>
                  </a:cubicBezTo>
                  <a:cubicBezTo>
                    <a:pt x="58235" y="107826"/>
                    <a:pt x="50294" y="112173"/>
                    <a:pt x="42352" y="112173"/>
                  </a:cubicBezTo>
                  <a:cubicBezTo>
                    <a:pt x="38823" y="112173"/>
                    <a:pt x="38823" y="112173"/>
                    <a:pt x="38823" y="112173"/>
                  </a:cubicBezTo>
                  <a:cubicBezTo>
                    <a:pt x="42352" y="111304"/>
                    <a:pt x="42352" y="111304"/>
                    <a:pt x="42352" y="111304"/>
                  </a:cubicBezTo>
                  <a:cubicBezTo>
                    <a:pt x="47647" y="109565"/>
                    <a:pt x="52058" y="106956"/>
                    <a:pt x="57352" y="104347"/>
                  </a:cubicBezTo>
                  <a:cubicBezTo>
                    <a:pt x="66176" y="99130"/>
                    <a:pt x="75000" y="93913"/>
                    <a:pt x="84705" y="93913"/>
                  </a:cubicBezTo>
                  <a:cubicBezTo>
                    <a:pt x="84705" y="93913"/>
                    <a:pt x="84705" y="93913"/>
                    <a:pt x="84705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4782"/>
                    <a:pt x="85588" y="94782"/>
                    <a:pt x="85588" y="94782"/>
                  </a:cubicBezTo>
                  <a:cubicBezTo>
                    <a:pt x="86470" y="97391"/>
                    <a:pt x="87352" y="100869"/>
                    <a:pt x="87352" y="104347"/>
                  </a:cubicBezTo>
                  <a:cubicBezTo>
                    <a:pt x="87352" y="107826"/>
                    <a:pt x="88235" y="112173"/>
                    <a:pt x="89117" y="114782"/>
                  </a:cubicBezTo>
                  <a:cubicBezTo>
                    <a:pt x="91764" y="116521"/>
                    <a:pt x="95294" y="117391"/>
                    <a:pt x="97941" y="117391"/>
                  </a:cubicBezTo>
                  <a:cubicBezTo>
                    <a:pt x="104117" y="117391"/>
                    <a:pt x="107647" y="112173"/>
                    <a:pt x="108529" y="106956"/>
                  </a:cubicBezTo>
                  <a:cubicBezTo>
                    <a:pt x="107647" y="107826"/>
                    <a:pt x="106764" y="108695"/>
                    <a:pt x="105000" y="108695"/>
                  </a:cubicBezTo>
                  <a:cubicBezTo>
                    <a:pt x="104117" y="108695"/>
                    <a:pt x="104117" y="108695"/>
                    <a:pt x="104117" y="108695"/>
                  </a:cubicBezTo>
                  <a:cubicBezTo>
                    <a:pt x="104117" y="110434"/>
                    <a:pt x="103235" y="111304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1470" y="113043"/>
                    <a:pt x="100588" y="113043"/>
                    <a:pt x="99705" y="113043"/>
                  </a:cubicBezTo>
                  <a:cubicBezTo>
                    <a:pt x="99705" y="113043"/>
                    <a:pt x="99705" y="113043"/>
                    <a:pt x="99705" y="113043"/>
                  </a:cubicBezTo>
                  <a:cubicBezTo>
                    <a:pt x="97941" y="113043"/>
                    <a:pt x="96176" y="113043"/>
                    <a:pt x="95294" y="112173"/>
                  </a:cubicBezTo>
                  <a:cubicBezTo>
                    <a:pt x="93529" y="112173"/>
                    <a:pt x="92647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88235" y="106086"/>
                    <a:pt x="88235" y="95652"/>
                    <a:pt x="91764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7058" y="92173"/>
                    <a:pt x="100588" y="93913"/>
                    <a:pt x="102352" y="97391"/>
                  </a:cubicBezTo>
                  <a:cubicBezTo>
                    <a:pt x="104117" y="100869"/>
                    <a:pt x="105000" y="104347"/>
                    <a:pt x="104117" y="107826"/>
                  </a:cubicBezTo>
                  <a:cubicBezTo>
                    <a:pt x="104117" y="107826"/>
                    <a:pt x="104117" y="107826"/>
                    <a:pt x="104117" y="107826"/>
                  </a:cubicBezTo>
                  <a:cubicBezTo>
                    <a:pt x="106764" y="103478"/>
                    <a:pt x="105000" y="100869"/>
                    <a:pt x="103235" y="97391"/>
                  </a:cubicBezTo>
                  <a:cubicBezTo>
                    <a:pt x="102352" y="95652"/>
                    <a:pt x="101470" y="94782"/>
                    <a:pt x="100588" y="92173"/>
                  </a:cubicBezTo>
                  <a:cubicBezTo>
                    <a:pt x="100588" y="91304"/>
                    <a:pt x="100588" y="91304"/>
                    <a:pt x="100588" y="91304"/>
                  </a:cubicBezTo>
                  <a:cubicBezTo>
                    <a:pt x="101470" y="91304"/>
                    <a:pt x="101470" y="91304"/>
                    <a:pt x="101470" y="91304"/>
                  </a:cubicBezTo>
                  <a:cubicBezTo>
                    <a:pt x="103235" y="92173"/>
                    <a:pt x="106764" y="94782"/>
                    <a:pt x="108529" y="98260"/>
                  </a:cubicBezTo>
                  <a:cubicBezTo>
                    <a:pt x="106764" y="93043"/>
                    <a:pt x="102352" y="88695"/>
                    <a:pt x="95294" y="88695"/>
                  </a:cubicBezTo>
                  <a:cubicBezTo>
                    <a:pt x="94411" y="88695"/>
                    <a:pt x="94411" y="88695"/>
                    <a:pt x="94411" y="88695"/>
                  </a:cubicBezTo>
                  <a:cubicBezTo>
                    <a:pt x="94411" y="87826"/>
                    <a:pt x="94411" y="87826"/>
                    <a:pt x="94411" y="87826"/>
                  </a:cubicBezTo>
                  <a:cubicBezTo>
                    <a:pt x="95294" y="84347"/>
                    <a:pt x="98823" y="78260"/>
                    <a:pt x="101470" y="71304"/>
                  </a:cubicBezTo>
                  <a:cubicBezTo>
                    <a:pt x="109411" y="56521"/>
                    <a:pt x="118235" y="38260"/>
                    <a:pt x="117352" y="22608"/>
                  </a:cubicBezTo>
                  <a:cubicBezTo>
                    <a:pt x="115588" y="13043"/>
                    <a:pt x="111176" y="2608"/>
                    <a:pt x="101470" y="1739"/>
                  </a:cubicBezTo>
                  <a:cubicBezTo>
                    <a:pt x="97058" y="869"/>
                    <a:pt x="91764" y="3478"/>
                    <a:pt x="90000" y="6086"/>
                  </a:cubicBezTo>
                  <a:cubicBezTo>
                    <a:pt x="90000" y="6086"/>
                    <a:pt x="90000" y="6956"/>
                    <a:pt x="90000" y="7826"/>
                  </a:cubicBezTo>
                  <a:cubicBezTo>
                    <a:pt x="92647" y="3478"/>
                    <a:pt x="96176" y="2608"/>
                    <a:pt x="97941" y="2608"/>
                  </a:cubicBezTo>
                  <a:cubicBezTo>
                    <a:pt x="104117" y="2608"/>
                    <a:pt x="110294" y="9565"/>
                    <a:pt x="112058" y="15652"/>
                  </a:cubicBezTo>
                  <a:cubicBezTo>
                    <a:pt x="117352" y="36521"/>
                    <a:pt x="97058" y="70434"/>
                    <a:pt x="89117" y="79130"/>
                  </a:cubicBezTo>
                  <a:cubicBezTo>
                    <a:pt x="90000" y="83478"/>
                    <a:pt x="88235" y="86956"/>
                    <a:pt x="87352" y="9043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75882" y="93043"/>
                    <a:pt x="66176" y="98260"/>
                    <a:pt x="56470" y="103478"/>
                  </a:cubicBezTo>
                  <a:cubicBezTo>
                    <a:pt x="45000" y="109565"/>
                    <a:pt x="32647" y="115652"/>
                    <a:pt x="20294" y="115652"/>
                  </a:cubicBezTo>
                  <a:cubicBezTo>
                    <a:pt x="15000" y="115652"/>
                    <a:pt x="9705" y="114782"/>
                    <a:pt x="4411" y="112173"/>
                  </a:cubicBezTo>
                  <a:cubicBezTo>
                    <a:pt x="4411" y="112173"/>
                    <a:pt x="4411" y="112173"/>
                    <a:pt x="4411" y="112173"/>
                  </a:cubicBezTo>
                  <a:close/>
                  <a:moveTo>
                    <a:pt x="91764" y="110434"/>
                  </a:moveTo>
                  <a:cubicBezTo>
                    <a:pt x="93529" y="110434"/>
                    <a:pt x="94411" y="110434"/>
                    <a:pt x="95294" y="111304"/>
                  </a:cubicBezTo>
                  <a:cubicBezTo>
                    <a:pt x="97941" y="112173"/>
                    <a:pt x="99705" y="112173"/>
                    <a:pt x="102352" y="111304"/>
                  </a:cubicBezTo>
                  <a:cubicBezTo>
                    <a:pt x="104117" y="106956"/>
                    <a:pt x="104117" y="101739"/>
                    <a:pt x="101470" y="98260"/>
                  </a:cubicBezTo>
                  <a:cubicBezTo>
                    <a:pt x="99705" y="95652"/>
                    <a:pt x="96176" y="93043"/>
                    <a:pt x="92647" y="93043"/>
                  </a:cubicBezTo>
                  <a:cubicBezTo>
                    <a:pt x="90000" y="96521"/>
                    <a:pt x="90000" y="105217"/>
                    <a:pt x="91764" y="110434"/>
                  </a:cubicBezTo>
                  <a:close/>
                  <a:moveTo>
                    <a:pt x="78529" y="95652"/>
                  </a:moveTo>
                  <a:cubicBezTo>
                    <a:pt x="71470" y="97391"/>
                    <a:pt x="64411" y="101739"/>
                    <a:pt x="57352" y="105217"/>
                  </a:cubicBezTo>
                  <a:cubicBezTo>
                    <a:pt x="53823" y="106956"/>
                    <a:pt x="50294" y="108695"/>
                    <a:pt x="46764" y="110434"/>
                  </a:cubicBezTo>
                  <a:cubicBezTo>
                    <a:pt x="52941" y="109565"/>
                    <a:pt x="59117" y="106086"/>
                    <a:pt x="65294" y="102608"/>
                  </a:cubicBezTo>
                  <a:cubicBezTo>
                    <a:pt x="69705" y="100000"/>
                    <a:pt x="74117" y="97391"/>
                    <a:pt x="78529" y="95652"/>
                  </a:cubicBezTo>
                  <a:close/>
                  <a:moveTo>
                    <a:pt x="1764" y="105217"/>
                  </a:moveTo>
                  <a:cubicBezTo>
                    <a:pt x="1764" y="106956"/>
                    <a:pt x="2647" y="108695"/>
                    <a:pt x="3529" y="110434"/>
                  </a:cubicBezTo>
                  <a:cubicBezTo>
                    <a:pt x="2647" y="110434"/>
                    <a:pt x="2647" y="108695"/>
                    <a:pt x="2647" y="107826"/>
                  </a:cubicBezTo>
                  <a:cubicBezTo>
                    <a:pt x="2647" y="106956"/>
                    <a:pt x="3529" y="106086"/>
                    <a:pt x="2647" y="105217"/>
                  </a:cubicBezTo>
                  <a:cubicBezTo>
                    <a:pt x="2647" y="105217"/>
                    <a:pt x="2647" y="105217"/>
                    <a:pt x="1764" y="105217"/>
                  </a:cubicBezTo>
                  <a:close/>
                  <a:moveTo>
                    <a:pt x="102352" y="93913"/>
                  </a:moveTo>
                  <a:cubicBezTo>
                    <a:pt x="103235" y="94782"/>
                    <a:pt x="104117" y="95652"/>
                    <a:pt x="104117" y="96521"/>
                  </a:cubicBezTo>
                  <a:cubicBezTo>
                    <a:pt x="105882" y="100000"/>
                    <a:pt x="107647" y="102608"/>
                    <a:pt x="105882" y="106956"/>
                  </a:cubicBezTo>
                  <a:cubicBezTo>
                    <a:pt x="107647" y="106086"/>
                    <a:pt x="108529" y="105217"/>
                    <a:pt x="108529" y="103478"/>
                  </a:cubicBezTo>
                  <a:cubicBezTo>
                    <a:pt x="108529" y="100000"/>
                    <a:pt x="105000" y="95652"/>
                    <a:pt x="102352" y="93913"/>
                  </a:cubicBezTo>
                  <a:close/>
                  <a:moveTo>
                    <a:pt x="90000" y="93913"/>
                  </a:moveTo>
                  <a:cubicBezTo>
                    <a:pt x="90882" y="89565"/>
                    <a:pt x="90882" y="89565"/>
                    <a:pt x="90882" y="89565"/>
                  </a:cubicBezTo>
                  <a:cubicBezTo>
                    <a:pt x="91764" y="80000"/>
                    <a:pt x="96176" y="71304"/>
                    <a:pt x="100588" y="62608"/>
                  </a:cubicBezTo>
                  <a:cubicBezTo>
                    <a:pt x="106764" y="52173"/>
                    <a:pt x="112058" y="40869"/>
                    <a:pt x="112941" y="27826"/>
                  </a:cubicBezTo>
                  <a:cubicBezTo>
                    <a:pt x="114705" y="27826"/>
                    <a:pt x="114705" y="27826"/>
                    <a:pt x="114705" y="27826"/>
                  </a:cubicBezTo>
                  <a:cubicBezTo>
                    <a:pt x="115588" y="44347"/>
                    <a:pt x="107647" y="59130"/>
                    <a:pt x="100588" y="73043"/>
                  </a:cubicBezTo>
                  <a:cubicBezTo>
                    <a:pt x="97058" y="78260"/>
                    <a:pt x="94411" y="84347"/>
                    <a:pt x="91764" y="89565"/>
                  </a:cubicBezTo>
                  <a:lnTo>
                    <a:pt x="90000" y="93913"/>
                  </a:lnTo>
                  <a:close/>
                  <a:moveTo>
                    <a:pt x="112941" y="38260"/>
                  </a:moveTo>
                  <a:cubicBezTo>
                    <a:pt x="110294" y="46956"/>
                    <a:pt x="105882" y="54782"/>
                    <a:pt x="102352" y="62608"/>
                  </a:cubicBezTo>
                  <a:cubicBezTo>
                    <a:pt x="97941" y="70434"/>
                    <a:pt x="94411" y="77391"/>
                    <a:pt x="92647" y="84347"/>
                  </a:cubicBezTo>
                  <a:cubicBezTo>
                    <a:pt x="95294" y="80000"/>
                    <a:pt x="97058" y="76521"/>
                    <a:pt x="98823" y="72173"/>
                  </a:cubicBezTo>
                  <a:cubicBezTo>
                    <a:pt x="105000" y="61739"/>
                    <a:pt x="111176" y="50434"/>
                    <a:pt x="112941" y="3826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Um espaço reservado vazio para adicionar uma imagem. Clique no espaço reservado e selecione a imagem que você deseja adicionar." id="208" name="Shape 208"/>
          <p:cNvSpPr/>
          <p:nvPr>
            <p:ph idx="2" type="pic"/>
          </p:nvPr>
        </p:nvSpPr>
        <p:spPr>
          <a:xfrm>
            <a:off x="836613" y="1031195"/>
            <a:ext cx="5943600" cy="4572000"/>
          </a:xfrm>
          <a:prstGeom prst="rect">
            <a:avLst/>
          </a:prstGeom>
          <a:solidFill>
            <a:srgbClr val="CFE4F9"/>
          </a:solidFill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7492891" y="3555521"/>
            <a:ext cx="3840480" cy="21685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10" name="Shape 210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11" name="Shape 211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12" name="Shape 212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ítulo e Texto Vertical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 rot="5400000">
            <a:off x="3979864" y="-1162050"/>
            <a:ext cx="4229100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950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17" name="Shape 217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18" name="Shape 218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Texto e Título Vertical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 rot="5400000">
            <a:off x="7650584" y="2278485"/>
            <a:ext cx="5676900" cy="172953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221" name="Shape 221"/>
          <p:cNvSpPr txBox="1"/>
          <p:nvPr>
            <p:ph idx="1" type="body"/>
          </p:nvPr>
        </p:nvSpPr>
        <p:spPr>
          <a:xfrm rot="5400000">
            <a:off x="2316585" y="-1173586"/>
            <a:ext cx="5676900" cy="86336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950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22" name="Shape 222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23" name="Shape 223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24" name="Shape 224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ítulo e Conteúdo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950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2" name="Shape 22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Cabeçalho da Seção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4265613" y="1828800"/>
            <a:ext cx="6858002" cy="18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4400"/>
              <a:buFont typeface="Quattrocento Sans"/>
              <a:buNone/>
              <a:defRPr b="0" i="0" sz="44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4265610" y="3733800"/>
            <a:ext cx="6858002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rgbClr val="BA9789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BA97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rgbClr val="BA9789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BA97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rgbClr val="BA9789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BA97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rgbClr val="BA9789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BA97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rgbClr val="BA9789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BA97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rgbClr val="BA9789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BA97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rgbClr val="BA9789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BA97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rgbClr val="BA9789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BA97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Dois Conteúdo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1065212" y="1825625"/>
            <a:ext cx="4954588" cy="41879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950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6172200" y="1825625"/>
            <a:ext cx="4951414" cy="41879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950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32" name="Shape 32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ação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1069848" y="1681163"/>
            <a:ext cx="495604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2" type="body"/>
          </p:nvPr>
        </p:nvSpPr>
        <p:spPr>
          <a:xfrm>
            <a:off x="1069848" y="2505075"/>
            <a:ext cx="4956048" cy="3476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950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3" type="body"/>
          </p:nvPr>
        </p:nvSpPr>
        <p:spPr>
          <a:xfrm>
            <a:off x="6172200" y="1681163"/>
            <a:ext cx="495604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4" type="body"/>
          </p:nvPr>
        </p:nvSpPr>
        <p:spPr>
          <a:xfrm>
            <a:off x="6172200" y="2505075"/>
            <a:ext cx="4956048" cy="3476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950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41" name="Shape 41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Somente Título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46" name="Shape 46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Em branco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50" name="Shape 50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uas Imagens com Legenda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type="title"/>
          </p:nvPr>
        </p:nvSpPr>
        <p:spPr>
          <a:xfrm>
            <a:off x="1065212" y="304799"/>
            <a:ext cx="10058402" cy="121615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grpSp>
        <p:nvGrpSpPr>
          <p:cNvPr id="54" name="Shape 54"/>
          <p:cNvGrpSpPr/>
          <p:nvPr/>
        </p:nvGrpSpPr>
        <p:grpSpPr>
          <a:xfrm>
            <a:off x="1052422" y="1733550"/>
            <a:ext cx="4360503" cy="3050038"/>
            <a:chOff x="895350" y="3313113"/>
            <a:chExt cx="3613151" cy="2790825"/>
          </a:xfrm>
        </p:grpSpPr>
        <p:sp>
          <p:nvSpPr>
            <p:cNvPr id="55" name="Shape 55"/>
            <p:cNvSpPr/>
            <p:nvPr/>
          </p:nvSpPr>
          <p:spPr>
            <a:xfrm>
              <a:off x="963613" y="3725863"/>
              <a:ext cx="11113" cy="1952625"/>
            </a:xfrm>
            <a:custGeom>
              <a:pathLst>
                <a:path extrusionOk="0" h="120000" w="120000">
                  <a:moveTo>
                    <a:pt x="72000" y="0"/>
                  </a:moveTo>
                  <a:cubicBezTo>
                    <a:pt x="96000" y="10092"/>
                    <a:pt x="96000" y="20046"/>
                    <a:pt x="96000" y="30000"/>
                  </a:cubicBezTo>
                  <a:cubicBezTo>
                    <a:pt x="96000" y="34976"/>
                    <a:pt x="72000" y="40092"/>
                    <a:pt x="72000" y="45069"/>
                  </a:cubicBezTo>
                  <a:cubicBezTo>
                    <a:pt x="72000" y="50046"/>
                    <a:pt x="72000" y="55023"/>
                    <a:pt x="96000" y="60000"/>
                  </a:cubicBezTo>
                  <a:cubicBezTo>
                    <a:pt x="96000" y="70092"/>
                    <a:pt x="120000" y="80046"/>
                    <a:pt x="96000" y="90000"/>
                  </a:cubicBezTo>
                  <a:cubicBezTo>
                    <a:pt x="120000" y="94976"/>
                    <a:pt x="96000" y="100092"/>
                    <a:pt x="96000" y="105069"/>
                  </a:cubicBezTo>
                  <a:cubicBezTo>
                    <a:pt x="96000" y="110046"/>
                    <a:pt x="72000" y="115023"/>
                    <a:pt x="72000" y="120000"/>
                  </a:cubicBezTo>
                  <a:cubicBezTo>
                    <a:pt x="48000" y="120000"/>
                    <a:pt x="48000" y="120000"/>
                    <a:pt x="48000" y="120000"/>
                  </a:cubicBezTo>
                  <a:cubicBezTo>
                    <a:pt x="48000" y="115023"/>
                    <a:pt x="24000" y="110046"/>
                    <a:pt x="24000" y="105069"/>
                  </a:cubicBezTo>
                  <a:cubicBezTo>
                    <a:pt x="24000" y="100092"/>
                    <a:pt x="0" y="94976"/>
                    <a:pt x="0" y="90000"/>
                  </a:cubicBezTo>
                  <a:cubicBezTo>
                    <a:pt x="0" y="80046"/>
                    <a:pt x="24000" y="70092"/>
                    <a:pt x="24000" y="60000"/>
                  </a:cubicBezTo>
                  <a:cubicBezTo>
                    <a:pt x="48000" y="55023"/>
                    <a:pt x="48000" y="50046"/>
                    <a:pt x="48000" y="45069"/>
                  </a:cubicBezTo>
                  <a:cubicBezTo>
                    <a:pt x="48000" y="40092"/>
                    <a:pt x="24000" y="34976"/>
                    <a:pt x="24000" y="30000"/>
                  </a:cubicBezTo>
                  <a:cubicBezTo>
                    <a:pt x="0" y="20046"/>
                    <a:pt x="24000" y="10092"/>
                    <a:pt x="48000" y="0"/>
                  </a:cubicBezTo>
                  <a:lnTo>
                    <a:pt x="72000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1350963" y="6038850"/>
              <a:ext cx="273685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67" y="24000"/>
                    <a:pt x="19934" y="0"/>
                    <a:pt x="30000" y="24000"/>
                  </a:cubicBezTo>
                  <a:cubicBezTo>
                    <a:pt x="34934" y="24000"/>
                    <a:pt x="39967" y="48000"/>
                    <a:pt x="45000" y="48000"/>
                  </a:cubicBezTo>
                  <a:cubicBezTo>
                    <a:pt x="49934" y="48000"/>
                    <a:pt x="54967" y="24000"/>
                    <a:pt x="60000" y="24000"/>
                  </a:cubicBezTo>
                  <a:cubicBezTo>
                    <a:pt x="69967" y="24000"/>
                    <a:pt x="79934" y="0"/>
                    <a:pt x="90000" y="0"/>
                  </a:cubicBezTo>
                  <a:cubicBezTo>
                    <a:pt x="94934" y="0"/>
                    <a:pt x="99967" y="24000"/>
                    <a:pt x="105000" y="24000"/>
                  </a:cubicBezTo>
                  <a:cubicBezTo>
                    <a:pt x="109934" y="24000"/>
                    <a:pt x="114967" y="24000"/>
                    <a:pt x="120000" y="48000"/>
                  </a:cubicBezTo>
                  <a:cubicBezTo>
                    <a:pt x="120000" y="48000"/>
                    <a:pt x="120000" y="48000"/>
                    <a:pt x="120000" y="48000"/>
                  </a:cubicBezTo>
                  <a:cubicBezTo>
                    <a:pt x="114967" y="72000"/>
                    <a:pt x="109934" y="72000"/>
                    <a:pt x="105000" y="96000"/>
                  </a:cubicBezTo>
                  <a:cubicBezTo>
                    <a:pt x="99967" y="96000"/>
                    <a:pt x="94934" y="96000"/>
                    <a:pt x="90000" y="96000"/>
                  </a:cubicBezTo>
                  <a:cubicBezTo>
                    <a:pt x="79934" y="120000"/>
                    <a:pt x="69967" y="96000"/>
                    <a:pt x="60000" y="72000"/>
                  </a:cubicBezTo>
                  <a:cubicBezTo>
                    <a:pt x="54967" y="72000"/>
                    <a:pt x="49934" y="72000"/>
                    <a:pt x="45000" y="72000"/>
                  </a:cubicBezTo>
                  <a:cubicBezTo>
                    <a:pt x="39967" y="72000"/>
                    <a:pt x="34934" y="96000"/>
                    <a:pt x="30000" y="96000"/>
                  </a:cubicBezTo>
                  <a:cubicBezTo>
                    <a:pt x="19934" y="96000"/>
                    <a:pt x="9967" y="96000"/>
                    <a:pt x="0" y="48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1330325" y="3378200"/>
              <a:ext cx="274320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42" y="24000"/>
                    <a:pt x="19983" y="0"/>
                    <a:pt x="29926" y="24000"/>
                  </a:cubicBezTo>
                  <a:cubicBezTo>
                    <a:pt x="34946" y="24000"/>
                    <a:pt x="39967" y="48000"/>
                    <a:pt x="44987" y="48000"/>
                  </a:cubicBezTo>
                  <a:cubicBezTo>
                    <a:pt x="50008" y="48000"/>
                    <a:pt x="55028" y="24000"/>
                    <a:pt x="59950" y="24000"/>
                  </a:cubicBezTo>
                  <a:cubicBezTo>
                    <a:pt x="69991" y="24000"/>
                    <a:pt x="80032" y="0"/>
                    <a:pt x="89975" y="0"/>
                  </a:cubicBezTo>
                  <a:cubicBezTo>
                    <a:pt x="94995" y="0"/>
                    <a:pt x="100016" y="24000"/>
                    <a:pt x="105036" y="24000"/>
                  </a:cubicBezTo>
                  <a:cubicBezTo>
                    <a:pt x="109958" y="24000"/>
                    <a:pt x="114979" y="24000"/>
                    <a:pt x="120000" y="48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4979" y="72000"/>
                    <a:pt x="109958" y="96000"/>
                    <a:pt x="105036" y="96000"/>
                  </a:cubicBezTo>
                  <a:cubicBezTo>
                    <a:pt x="100016" y="96000"/>
                    <a:pt x="94995" y="96000"/>
                    <a:pt x="89975" y="96000"/>
                  </a:cubicBezTo>
                  <a:cubicBezTo>
                    <a:pt x="80032" y="120000"/>
                    <a:pt x="69991" y="96000"/>
                    <a:pt x="59950" y="72000"/>
                  </a:cubicBezTo>
                  <a:cubicBezTo>
                    <a:pt x="55028" y="72000"/>
                    <a:pt x="50008" y="72000"/>
                    <a:pt x="44987" y="72000"/>
                  </a:cubicBezTo>
                  <a:cubicBezTo>
                    <a:pt x="39967" y="72000"/>
                    <a:pt x="34946" y="96000"/>
                    <a:pt x="29926" y="96000"/>
                  </a:cubicBezTo>
                  <a:cubicBezTo>
                    <a:pt x="19983" y="96000"/>
                    <a:pt x="9942" y="96000"/>
                    <a:pt x="0" y="72000"/>
                  </a:cubicBezTo>
                  <a:lnTo>
                    <a:pt x="0" y="4800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4443413" y="3759200"/>
              <a:ext cx="9525" cy="1919288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0" y="110011"/>
                    <a:pt x="0" y="100023"/>
                    <a:pt x="0" y="90035"/>
                  </a:cubicBezTo>
                  <a:cubicBezTo>
                    <a:pt x="0" y="84970"/>
                    <a:pt x="30000" y="80046"/>
                    <a:pt x="30000" y="74982"/>
                  </a:cubicBezTo>
                  <a:cubicBezTo>
                    <a:pt x="30000" y="70058"/>
                    <a:pt x="30000" y="64994"/>
                    <a:pt x="30000" y="60070"/>
                  </a:cubicBezTo>
                  <a:cubicBezTo>
                    <a:pt x="0" y="50082"/>
                    <a:pt x="0" y="39953"/>
                    <a:pt x="0" y="29964"/>
                  </a:cubicBezTo>
                  <a:cubicBezTo>
                    <a:pt x="0" y="25041"/>
                    <a:pt x="0" y="19976"/>
                    <a:pt x="0" y="15052"/>
                  </a:cubicBezTo>
                  <a:cubicBezTo>
                    <a:pt x="30000" y="9988"/>
                    <a:pt x="30000" y="5064"/>
                    <a:pt x="60000" y="0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90000" y="5064"/>
                    <a:pt x="90000" y="9988"/>
                    <a:pt x="90000" y="15052"/>
                  </a:cubicBezTo>
                  <a:cubicBezTo>
                    <a:pt x="120000" y="19976"/>
                    <a:pt x="120000" y="25041"/>
                    <a:pt x="120000" y="29964"/>
                  </a:cubicBezTo>
                  <a:cubicBezTo>
                    <a:pt x="120000" y="39953"/>
                    <a:pt x="90000" y="50082"/>
                    <a:pt x="90000" y="60070"/>
                  </a:cubicBezTo>
                  <a:cubicBezTo>
                    <a:pt x="90000" y="64994"/>
                    <a:pt x="60000" y="70058"/>
                    <a:pt x="60000" y="74982"/>
                  </a:cubicBezTo>
                  <a:cubicBezTo>
                    <a:pt x="90000" y="80046"/>
                    <a:pt x="90000" y="84970"/>
                    <a:pt x="90000" y="90035"/>
                  </a:cubicBezTo>
                  <a:cubicBezTo>
                    <a:pt x="120000" y="100023"/>
                    <a:pt x="90000" y="110011"/>
                    <a:pt x="60000" y="12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903288" y="5772150"/>
              <a:ext cx="341313" cy="331788"/>
            </a:xfrm>
            <a:custGeom>
              <a:pathLst>
                <a:path extrusionOk="0" h="120000" w="120000">
                  <a:moveTo>
                    <a:pt x="100263" y="98918"/>
                  </a:moveTo>
                  <a:cubicBezTo>
                    <a:pt x="90789" y="95675"/>
                    <a:pt x="78157" y="111081"/>
                    <a:pt x="66315" y="108648"/>
                  </a:cubicBezTo>
                  <a:cubicBezTo>
                    <a:pt x="72631" y="115135"/>
                    <a:pt x="83684" y="105405"/>
                    <a:pt x="88421" y="106216"/>
                  </a:cubicBezTo>
                  <a:cubicBezTo>
                    <a:pt x="75000" y="119189"/>
                    <a:pt x="52105" y="102972"/>
                    <a:pt x="37894" y="115135"/>
                  </a:cubicBezTo>
                  <a:cubicBezTo>
                    <a:pt x="15000" y="115135"/>
                    <a:pt x="789" y="99729"/>
                    <a:pt x="3157" y="77027"/>
                  </a:cubicBezTo>
                  <a:cubicBezTo>
                    <a:pt x="4736" y="66486"/>
                    <a:pt x="15000" y="60000"/>
                    <a:pt x="15789" y="49459"/>
                  </a:cubicBezTo>
                  <a:cubicBezTo>
                    <a:pt x="18157" y="47027"/>
                    <a:pt x="17368" y="48648"/>
                    <a:pt x="20526" y="47027"/>
                  </a:cubicBezTo>
                  <a:cubicBezTo>
                    <a:pt x="19736" y="36486"/>
                    <a:pt x="26052" y="27567"/>
                    <a:pt x="24473" y="18648"/>
                  </a:cubicBezTo>
                  <a:cubicBezTo>
                    <a:pt x="23684" y="9729"/>
                    <a:pt x="15000" y="6486"/>
                    <a:pt x="15000" y="0"/>
                  </a:cubicBezTo>
                  <a:cubicBezTo>
                    <a:pt x="28421" y="5675"/>
                    <a:pt x="32368" y="29189"/>
                    <a:pt x="26052" y="46216"/>
                  </a:cubicBezTo>
                  <a:cubicBezTo>
                    <a:pt x="26842" y="48648"/>
                    <a:pt x="31578" y="47837"/>
                    <a:pt x="32368" y="51081"/>
                  </a:cubicBezTo>
                  <a:cubicBezTo>
                    <a:pt x="33947" y="55945"/>
                    <a:pt x="31578" y="60810"/>
                    <a:pt x="28421" y="64864"/>
                  </a:cubicBezTo>
                  <a:cubicBezTo>
                    <a:pt x="21315" y="64054"/>
                    <a:pt x="15789" y="60000"/>
                    <a:pt x="20526" y="54324"/>
                  </a:cubicBezTo>
                  <a:cubicBezTo>
                    <a:pt x="789" y="71351"/>
                    <a:pt x="11052" y="120000"/>
                    <a:pt x="50526" y="107027"/>
                  </a:cubicBezTo>
                  <a:cubicBezTo>
                    <a:pt x="42631" y="95675"/>
                    <a:pt x="57631" y="78648"/>
                    <a:pt x="66315" y="90810"/>
                  </a:cubicBezTo>
                  <a:cubicBezTo>
                    <a:pt x="67894" y="99729"/>
                    <a:pt x="63947" y="102162"/>
                    <a:pt x="60789" y="106216"/>
                  </a:cubicBezTo>
                  <a:cubicBezTo>
                    <a:pt x="79736" y="111081"/>
                    <a:pt x="105000" y="82702"/>
                    <a:pt x="120000" y="104594"/>
                  </a:cubicBezTo>
                  <a:cubicBezTo>
                    <a:pt x="112894" y="94864"/>
                    <a:pt x="97894" y="100540"/>
                    <a:pt x="90000" y="106216"/>
                  </a:cubicBezTo>
                  <a:cubicBezTo>
                    <a:pt x="91578" y="102162"/>
                    <a:pt x="97105" y="102162"/>
                    <a:pt x="100263" y="98918"/>
                  </a:cubicBezTo>
                  <a:close/>
                  <a:moveTo>
                    <a:pt x="58421" y="103783"/>
                  </a:moveTo>
                  <a:cubicBezTo>
                    <a:pt x="71842" y="102972"/>
                    <a:pt x="61578" y="79459"/>
                    <a:pt x="53684" y="90810"/>
                  </a:cubicBezTo>
                  <a:cubicBezTo>
                    <a:pt x="59210" y="90810"/>
                    <a:pt x="54473" y="94864"/>
                    <a:pt x="52105" y="94864"/>
                  </a:cubicBezTo>
                  <a:cubicBezTo>
                    <a:pt x="52105" y="96486"/>
                    <a:pt x="52105" y="98918"/>
                    <a:pt x="52105" y="101351"/>
                  </a:cubicBezTo>
                  <a:cubicBezTo>
                    <a:pt x="53684" y="102162"/>
                    <a:pt x="54473" y="103783"/>
                    <a:pt x="57631" y="103783"/>
                  </a:cubicBezTo>
                  <a:cubicBezTo>
                    <a:pt x="59210" y="100540"/>
                    <a:pt x="63157" y="94864"/>
                    <a:pt x="58421" y="92432"/>
                  </a:cubicBezTo>
                  <a:cubicBezTo>
                    <a:pt x="66315" y="93243"/>
                    <a:pt x="61578" y="101351"/>
                    <a:pt x="58421" y="103783"/>
                  </a:cubicBezTo>
                  <a:close/>
                  <a:moveTo>
                    <a:pt x="7105" y="71351"/>
                  </a:moveTo>
                  <a:cubicBezTo>
                    <a:pt x="0" y="98108"/>
                    <a:pt x="22105" y="120000"/>
                    <a:pt x="44210" y="109459"/>
                  </a:cubicBezTo>
                  <a:cubicBezTo>
                    <a:pt x="15789" y="117567"/>
                    <a:pt x="10263" y="93243"/>
                    <a:pt x="7105" y="71351"/>
                  </a:cubicBezTo>
                  <a:close/>
                  <a:moveTo>
                    <a:pt x="29210" y="49459"/>
                  </a:moveTo>
                  <a:cubicBezTo>
                    <a:pt x="30000" y="55945"/>
                    <a:pt x="26842" y="58378"/>
                    <a:pt x="24473" y="62432"/>
                  </a:cubicBezTo>
                  <a:cubicBezTo>
                    <a:pt x="31578" y="63243"/>
                    <a:pt x="33157" y="53513"/>
                    <a:pt x="29210" y="49459"/>
                  </a:cubicBezTo>
                  <a:close/>
                  <a:moveTo>
                    <a:pt x="23684" y="46216"/>
                  </a:moveTo>
                  <a:cubicBezTo>
                    <a:pt x="23684" y="39729"/>
                    <a:pt x="30000" y="32432"/>
                    <a:pt x="26052" y="25135"/>
                  </a:cubicBezTo>
                  <a:cubicBezTo>
                    <a:pt x="26842" y="33243"/>
                    <a:pt x="20526" y="39729"/>
                    <a:pt x="23684" y="46216"/>
                  </a:cubicBezTo>
                  <a:close/>
                  <a:moveTo>
                    <a:pt x="23684" y="49459"/>
                  </a:moveTo>
                  <a:cubicBezTo>
                    <a:pt x="22105" y="51081"/>
                    <a:pt x="21315" y="58378"/>
                    <a:pt x="23684" y="60000"/>
                  </a:cubicBezTo>
                  <a:cubicBezTo>
                    <a:pt x="26052" y="56756"/>
                    <a:pt x="28421" y="51081"/>
                    <a:pt x="23684" y="4945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906463" y="5768975"/>
              <a:ext cx="341313" cy="323850"/>
            </a:xfrm>
            <a:custGeom>
              <a:pathLst>
                <a:path extrusionOk="0" h="120000" w="120000">
                  <a:moveTo>
                    <a:pt x="37350" y="120000"/>
                  </a:moveTo>
                  <a:cubicBezTo>
                    <a:pt x="36556" y="120000"/>
                    <a:pt x="36556" y="120000"/>
                    <a:pt x="36556" y="120000"/>
                  </a:cubicBezTo>
                  <a:cubicBezTo>
                    <a:pt x="25430" y="120000"/>
                    <a:pt x="15099" y="115833"/>
                    <a:pt x="8741" y="107500"/>
                  </a:cubicBezTo>
                  <a:cubicBezTo>
                    <a:pt x="2384" y="100833"/>
                    <a:pt x="0" y="90833"/>
                    <a:pt x="1589" y="80000"/>
                  </a:cubicBezTo>
                  <a:cubicBezTo>
                    <a:pt x="2384" y="75000"/>
                    <a:pt x="4768" y="70000"/>
                    <a:pt x="7947" y="65833"/>
                  </a:cubicBezTo>
                  <a:cubicBezTo>
                    <a:pt x="10331" y="60833"/>
                    <a:pt x="13509" y="56666"/>
                    <a:pt x="13509" y="51666"/>
                  </a:cubicBezTo>
                  <a:cubicBezTo>
                    <a:pt x="13509" y="51666"/>
                    <a:pt x="13509" y="51666"/>
                    <a:pt x="13509" y="51666"/>
                  </a:cubicBezTo>
                  <a:cubicBezTo>
                    <a:pt x="15099" y="50000"/>
                    <a:pt x="15894" y="49166"/>
                    <a:pt x="16688" y="49166"/>
                  </a:cubicBezTo>
                  <a:cubicBezTo>
                    <a:pt x="16688" y="49166"/>
                    <a:pt x="17483" y="49166"/>
                    <a:pt x="18278" y="49166"/>
                  </a:cubicBezTo>
                  <a:cubicBezTo>
                    <a:pt x="18278" y="44166"/>
                    <a:pt x="19072" y="39166"/>
                    <a:pt x="20662" y="34166"/>
                  </a:cubicBezTo>
                  <a:cubicBezTo>
                    <a:pt x="22251" y="29166"/>
                    <a:pt x="23841" y="25000"/>
                    <a:pt x="23046" y="20000"/>
                  </a:cubicBezTo>
                  <a:cubicBezTo>
                    <a:pt x="22251" y="15833"/>
                    <a:pt x="19867" y="12500"/>
                    <a:pt x="17483" y="10000"/>
                  </a:cubicBezTo>
                  <a:cubicBezTo>
                    <a:pt x="15099" y="6666"/>
                    <a:pt x="12715" y="4166"/>
                    <a:pt x="12715" y="833"/>
                  </a:cubicBezTo>
                  <a:cubicBezTo>
                    <a:pt x="12715" y="0"/>
                    <a:pt x="12715" y="0"/>
                    <a:pt x="12715" y="0"/>
                  </a:cubicBezTo>
                  <a:cubicBezTo>
                    <a:pt x="13509" y="0"/>
                    <a:pt x="13509" y="0"/>
                    <a:pt x="13509" y="0"/>
                  </a:cubicBezTo>
                  <a:cubicBezTo>
                    <a:pt x="27814" y="6666"/>
                    <a:pt x="31788" y="30833"/>
                    <a:pt x="25430" y="48333"/>
                  </a:cubicBezTo>
                  <a:cubicBezTo>
                    <a:pt x="25430" y="49166"/>
                    <a:pt x="27019" y="49166"/>
                    <a:pt x="27814" y="50000"/>
                  </a:cubicBezTo>
                  <a:cubicBezTo>
                    <a:pt x="29403" y="50833"/>
                    <a:pt x="30993" y="50833"/>
                    <a:pt x="31788" y="52500"/>
                  </a:cubicBezTo>
                  <a:cubicBezTo>
                    <a:pt x="34172" y="60000"/>
                    <a:pt x="29403" y="650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2251" y="67500"/>
                    <a:pt x="18278" y="65833"/>
                    <a:pt x="17483" y="63333"/>
                  </a:cubicBezTo>
                  <a:cubicBezTo>
                    <a:pt x="16688" y="62500"/>
                    <a:pt x="16688" y="60833"/>
                    <a:pt x="16688" y="59166"/>
                  </a:cubicBezTo>
                  <a:cubicBezTo>
                    <a:pt x="9536" y="68333"/>
                    <a:pt x="7947" y="81666"/>
                    <a:pt x="11920" y="93333"/>
                  </a:cubicBezTo>
                  <a:cubicBezTo>
                    <a:pt x="15894" y="105833"/>
                    <a:pt x="25430" y="112500"/>
                    <a:pt x="36556" y="112500"/>
                  </a:cubicBezTo>
                  <a:cubicBezTo>
                    <a:pt x="40529" y="112500"/>
                    <a:pt x="44503" y="111666"/>
                    <a:pt x="48476" y="110833"/>
                  </a:cubicBezTo>
                  <a:cubicBezTo>
                    <a:pt x="46092" y="106666"/>
                    <a:pt x="45298" y="101666"/>
                    <a:pt x="47682" y="96666"/>
                  </a:cubicBezTo>
                  <a:cubicBezTo>
                    <a:pt x="50066" y="92500"/>
                    <a:pt x="54039" y="89166"/>
                    <a:pt x="58013" y="89166"/>
                  </a:cubicBezTo>
                  <a:cubicBezTo>
                    <a:pt x="59602" y="89166"/>
                    <a:pt x="62781" y="90000"/>
                    <a:pt x="65960" y="94166"/>
                  </a:cubicBezTo>
                  <a:cubicBezTo>
                    <a:pt x="65960" y="94166"/>
                    <a:pt x="65960" y="94166"/>
                    <a:pt x="65960" y="94166"/>
                  </a:cubicBezTo>
                  <a:cubicBezTo>
                    <a:pt x="66754" y="101666"/>
                    <a:pt x="64370" y="105000"/>
                    <a:pt x="61192" y="108333"/>
                  </a:cubicBezTo>
                  <a:cubicBezTo>
                    <a:pt x="61192" y="108333"/>
                    <a:pt x="61192" y="109166"/>
                    <a:pt x="60397" y="109166"/>
                  </a:cubicBezTo>
                  <a:cubicBezTo>
                    <a:pt x="61986" y="110000"/>
                    <a:pt x="63576" y="110000"/>
                    <a:pt x="65165" y="110000"/>
                  </a:cubicBezTo>
                  <a:cubicBezTo>
                    <a:pt x="71523" y="110000"/>
                    <a:pt x="77880" y="107500"/>
                    <a:pt x="85033" y="104166"/>
                  </a:cubicBezTo>
                  <a:cubicBezTo>
                    <a:pt x="91390" y="101666"/>
                    <a:pt x="97748" y="99166"/>
                    <a:pt x="104105" y="99166"/>
                  </a:cubicBezTo>
                  <a:cubicBezTo>
                    <a:pt x="110463" y="99166"/>
                    <a:pt x="116026" y="102500"/>
                    <a:pt x="120000" y="108333"/>
                  </a:cubicBezTo>
                  <a:cubicBezTo>
                    <a:pt x="119205" y="109166"/>
                    <a:pt x="119205" y="109166"/>
                    <a:pt x="119205" y="109166"/>
                  </a:cubicBezTo>
                  <a:cubicBezTo>
                    <a:pt x="116026" y="105833"/>
                    <a:pt x="112847" y="103333"/>
                    <a:pt x="108079" y="103333"/>
                  </a:cubicBezTo>
                  <a:cubicBezTo>
                    <a:pt x="100132" y="103333"/>
                    <a:pt x="91390" y="109166"/>
                    <a:pt x="89006" y="110000"/>
                  </a:cubicBezTo>
                  <a:cubicBezTo>
                    <a:pt x="87417" y="111666"/>
                    <a:pt x="87417" y="111666"/>
                    <a:pt x="87417" y="111666"/>
                  </a:cubicBezTo>
                  <a:cubicBezTo>
                    <a:pt x="87417" y="110833"/>
                    <a:pt x="87417" y="110833"/>
                    <a:pt x="87417" y="110833"/>
                  </a:cubicBezTo>
                  <a:cubicBezTo>
                    <a:pt x="83443" y="114166"/>
                    <a:pt x="78675" y="115833"/>
                    <a:pt x="71523" y="115833"/>
                  </a:cubicBezTo>
                  <a:cubicBezTo>
                    <a:pt x="68344" y="115833"/>
                    <a:pt x="65165" y="115833"/>
                    <a:pt x="61986" y="115833"/>
                  </a:cubicBezTo>
                  <a:cubicBezTo>
                    <a:pt x="58807" y="115000"/>
                    <a:pt x="55629" y="115000"/>
                    <a:pt x="52450" y="115000"/>
                  </a:cubicBezTo>
                  <a:cubicBezTo>
                    <a:pt x="46092" y="115000"/>
                    <a:pt x="41324" y="116666"/>
                    <a:pt x="37350" y="120000"/>
                  </a:cubicBezTo>
                  <a:close/>
                  <a:moveTo>
                    <a:pt x="5562" y="71666"/>
                  </a:moveTo>
                  <a:cubicBezTo>
                    <a:pt x="3973" y="74166"/>
                    <a:pt x="3178" y="77500"/>
                    <a:pt x="2384" y="80000"/>
                  </a:cubicBezTo>
                  <a:cubicBezTo>
                    <a:pt x="1589" y="90833"/>
                    <a:pt x="3973" y="100000"/>
                    <a:pt x="9536" y="106666"/>
                  </a:cubicBezTo>
                  <a:cubicBezTo>
                    <a:pt x="15894" y="114166"/>
                    <a:pt x="25430" y="118333"/>
                    <a:pt x="36556" y="118333"/>
                  </a:cubicBezTo>
                  <a:cubicBezTo>
                    <a:pt x="40529" y="115000"/>
                    <a:pt x="45298" y="113333"/>
                    <a:pt x="52450" y="113333"/>
                  </a:cubicBezTo>
                  <a:cubicBezTo>
                    <a:pt x="55629" y="113333"/>
                    <a:pt x="58807" y="114166"/>
                    <a:pt x="61986" y="114166"/>
                  </a:cubicBezTo>
                  <a:cubicBezTo>
                    <a:pt x="64370" y="114166"/>
                    <a:pt x="65960" y="115000"/>
                    <a:pt x="68344" y="115000"/>
                  </a:cubicBezTo>
                  <a:cubicBezTo>
                    <a:pt x="66754" y="114166"/>
                    <a:pt x="65960" y="113333"/>
                    <a:pt x="64370" y="112500"/>
                  </a:cubicBezTo>
                  <a:cubicBezTo>
                    <a:pt x="63576" y="110833"/>
                    <a:pt x="63576" y="110833"/>
                    <a:pt x="63576" y="110833"/>
                  </a:cubicBezTo>
                  <a:cubicBezTo>
                    <a:pt x="65165" y="111666"/>
                    <a:pt x="65165" y="111666"/>
                    <a:pt x="65165" y="111666"/>
                  </a:cubicBezTo>
                  <a:cubicBezTo>
                    <a:pt x="65960" y="111666"/>
                    <a:pt x="66754" y="111666"/>
                    <a:pt x="68344" y="111666"/>
                  </a:cubicBezTo>
                  <a:cubicBezTo>
                    <a:pt x="73112" y="111666"/>
                    <a:pt x="78675" y="109166"/>
                    <a:pt x="83443" y="106666"/>
                  </a:cubicBezTo>
                  <a:cubicBezTo>
                    <a:pt x="83443" y="106666"/>
                    <a:pt x="83443" y="106666"/>
                    <a:pt x="83443" y="106666"/>
                  </a:cubicBezTo>
                  <a:cubicBezTo>
                    <a:pt x="77086" y="109166"/>
                    <a:pt x="70728" y="110833"/>
                    <a:pt x="65165" y="110833"/>
                  </a:cubicBezTo>
                  <a:cubicBezTo>
                    <a:pt x="62781" y="110833"/>
                    <a:pt x="61192" y="110833"/>
                    <a:pt x="59602" y="110833"/>
                  </a:cubicBezTo>
                  <a:cubicBezTo>
                    <a:pt x="58807" y="110000"/>
                    <a:pt x="58807" y="110000"/>
                    <a:pt x="58807" y="110000"/>
                  </a:cubicBezTo>
                  <a:cubicBezTo>
                    <a:pt x="58807" y="109166"/>
                    <a:pt x="58807" y="109166"/>
                    <a:pt x="58807" y="109166"/>
                  </a:cubicBezTo>
                  <a:cubicBezTo>
                    <a:pt x="59602" y="109166"/>
                    <a:pt x="60397" y="108333"/>
                    <a:pt x="60397" y="107500"/>
                  </a:cubicBezTo>
                  <a:cubicBezTo>
                    <a:pt x="61192" y="107500"/>
                    <a:pt x="61192" y="106666"/>
                    <a:pt x="61192" y="106666"/>
                  </a:cubicBezTo>
                  <a:cubicBezTo>
                    <a:pt x="60397" y="107500"/>
                    <a:pt x="58807" y="108333"/>
                    <a:pt x="57218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4039" y="108333"/>
                    <a:pt x="53245" y="107500"/>
                    <a:pt x="52450" y="106666"/>
                  </a:cubicBezTo>
                  <a:cubicBezTo>
                    <a:pt x="51655" y="106666"/>
                    <a:pt x="50860" y="105833"/>
                    <a:pt x="50066" y="105833"/>
                  </a:cubicBezTo>
                  <a:cubicBezTo>
                    <a:pt x="50066" y="105833"/>
                    <a:pt x="50066" y="105833"/>
                    <a:pt x="50066" y="105833"/>
                  </a:cubicBezTo>
                  <a:cubicBezTo>
                    <a:pt x="50066" y="97500"/>
                    <a:pt x="50066" y="97500"/>
                    <a:pt x="50066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2450" y="97500"/>
                    <a:pt x="54039" y="95833"/>
                    <a:pt x="54039" y="95000"/>
                  </a:cubicBezTo>
                  <a:cubicBezTo>
                    <a:pt x="54039" y="95000"/>
                    <a:pt x="54039" y="95000"/>
                    <a:pt x="52450" y="95000"/>
                  </a:cubicBezTo>
                  <a:cubicBezTo>
                    <a:pt x="51655" y="95000"/>
                    <a:pt x="51655" y="95000"/>
                    <a:pt x="51655" y="95000"/>
                  </a:cubicBezTo>
                  <a:cubicBezTo>
                    <a:pt x="52450" y="94166"/>
                    <a:pt x="52450" y="94166"/>
                    <a:pt x="52450" y="94166"/>
                  </a:cubicBezTo>
                  <a:cubicBezTo>
                    <a:pt x="53245" y="91666"/>
                    <a:pt x="54834" y="90833"/>
                    <a:pt x="56423" y="90833"/>
                  </a:cubicBezTo>
                  <a:cubicBezTo>
                    <a:pt x="53245" y="91666"/>
                    <a:pt x="50860" y="94166"/>
                    <a:pt x="49271" y="97500"/>
                  </a:cubicBezTo>
                  <a:cubicBezTo>
                    <a:pt x="46887" y="101666"/>
                    <a:pt x="46887" y="106666"/>
                    <a:pt x="50066" y="110833"/>
                  </a:cubicBezTo>
                  <a:cubicBezTo>
                    <a:pt x="50066" y="111666"/>
                    <a:pt x="50066" y="111666"/>
                    <a:pt x="50066" y="111666"/>
                  </a:cubicBezTo>
                  <a:cubicBezTo>
                    <a:pt x="49271" y="111666"/>
                    <a:pt x="49271" y="111666"/>
                    <a:pt x="49271" y="111666"/>
                  </a:cubicBezTo>
                  <a:cubicBezTo>
                    <a:pt x="46887" y="112500"/>
                    <a:pt x="44503" y="113333"/>
                    <a:pt x="42913" y="113333"/>
                  </a:cubicBezTo>
                  <a:cubicBezTo>
                    <a:pt x="42913" y="114166"/>
                    <a:pt x="42913" y="114166"/>
                    <a:pt x="42913" y="114166"/>
                  </a:cubicBezTo>
                  <a:cubicBezTo>
                    <a:pt x="38940" y="115833"/>
                    <a:pt x="34966" y="116666"/>
                    <a:pt x="30993" y="116666"/>
                  </a:cubicBezTo>
                  <a:cubicBezTo>
                    <a:pt x="23046" y="116666"/>
                    <a:pt x="15099" y="112500"/>
                    <a:pt x="10331" y="105833"/>
                  </a:cubicBezTo>
                  <a:cubicBezTo>
                    <a:pt x="3973" y="96666"/>
                    <a:pt x="1589" y="85833"/>
                    <a:pt x="4768" y="74166"/>
                  </a:cubicBezTo>
                  <a:lnTo>
                    <a:pt x="5562" y="71666"/>
                  </a:lnTo>
                  <a:close/>
                  <a:moveTo>
                    <a:pt x="5562" y="77500"/>
                  </a:moveTo>
                  <a:cubicBezTo>
                    <a:pt x="3178" y="87500"/>
                    <a:pt x="5562" y="97500"/>
                    <a:pt x="11125" y="105000"/>
                  </a:cubicBezTo>
                  <a:cubicBezTo>
                    <a:pt x="16688" y="112500"/>
                    <a:pt x="24635" y="115833"/>
                    <a:pt x="32582" y="115833"/>
                  </a:cubicBezTo>
                  <a:cubicBezTo>
                    <a:pt x="32582" y="115833"/>
                    <a:pt x="32582" y="115833"/>
                    <a:pt x="32582" y="115833"/>
                  </a:cubicBezTo>
                  <a:cubicBezTo>
                    <a:pt x="12715" y="115833"/>
                    <a:pt x="7947" y="94166"/>
                    <a:pt x="5562" y="77500"/>
                  </a:cubicBezTo>
                  <a:close/>
                  <a:moveTo>
                    <a:pt x="85827" y="110833"/>
                  </a:moveTo>
                  <a:cubicBezTo>
                    <a:pt x="84238" y="110833"/>
                    <a:pt x="82649" y="111666"/>
                    <a:pt x="81059" y="112500"/>
                  </a:cubicBezTo>
                  <a:cubicBezTo>
                    <a:pt x="78675" y="113333"/>
                    <a:pt x="75496" y="114166"/>
                    <a:pt x="73112" y="115000"/>
                  </a:cubicBezTo>
                  <a:cubicBezTo>
                    <a:pt x="78675" y="115000"/>
                    <a:pt x="82649" y="113333"/>
                    <a:pt x="85827" y="110833"/>
                  </a:cubicBezTo>
                  <a:close/>
                  <a:moveTo>
                    <a:pt x="5562" y="71666"/>
                  </a:moveTo>
                  <a:cubicBezTo>
                    <a:pt x="5562" y="74166"/>
                    <a:pt x="5562" y="74166"/>
                    <a:pt x="5562" y="74166"/>
                  </a:cubicBezTo>
                  <a:cubicBezTo>
                    <a:pt x="9536" y="95000"/>
                    <a:pt x="13509" y="114166"/>
                    <a:pt x="32582" y="114166"/>
                  </a:cubicBezTo>
                  <a:cubicBezTo>
                    <a:pt x="34172" y="114166"/>
                    <a:pt x="35761" y="114166"/>
                    <a:pt x="38145" y="114166"/>
                  </a:cubicBezTo>
                  <a:cubicBezTo>
                    <a:pt x="25430" y="114166"/>
                    <a:pt x="15099" y="106666"/>
                    <a:pt x="10331" y="94166"/>
                  </a:cubicBezTo>
                  <a:cubicBezTo>
                    <a:pt x="5562" y="80000"/>
                    <a:pt x="9536" y="64166"/>
                    <a:pt x="18278" y="55833"/>
                  </a:cubicBezTo>
                  <a:cubicBezTo>
                    <a:pt x="20662" y="54166"/>
                    <a:pt x="20662" y="54166"/>
                    <a:pt x="20662" y="54166"/>
                  </a:cubicBezTo>
                  <a:cubicBezTo>
                    <a:pt x="20662" y="52500"/>
                    <a:pt x="21456" y="51666"/>
                    <a:pt x="21456" y="51666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3841" y="51666"/>
                    <a:pt x="24635" y="52500"/>
                    <a:pt x="25430" y="53333"/>
                  </a:cubicBezTo>
                  <a:cubicBezTo>
                    <a:pt x="26225" y="56666"/>
                    <a:pt x="23841" y="60833"/>
                    <a:pt x="23046" y="62500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1456" y="62500"/>
                    <a:pt x="20662" y="61666"/>
                    <a:pt x="20662" y="60000"/>
                  </a:cubicBezTo>
                  <a:cubicBezTo>
                    <a:pt x="19867" y="58333"/>
                    <a:pt x="20662" y="56666"/>
                    <a:pt x="20662" y="55000"/>
                  </a:cubicBezTo>
                  <a:cubicBezTo>
                    <a:pt x="19072" y="56666"/>
                    <a:pt x="19072" y="56666"/>
                    <a:pt x="19072" y="56666"/>
                  </a:cubicBezTo>
                  <a:cubicBezTo>
                    <a:pt x="17483" y="59166"/>
                    <a:pt x="17483" y="60833"/>
                    <a:pt x="18278" y="62500"/>
                  </a:cubicBezTo>
                  <a:cubicBezTo>
                    <a:pt x="19072" y="65000"/>
                    <a:pt x="22251" y="66666"/>
                    <a:pt x="26225" y="66666"/>
                  </a:cubicBezTo>
                  <a:cubicBezTo>
                    <a:pt x="28609" y="64166"/>
                    <a:pt x="32582" y="59166"/>
                    <a:pt x="30993" y="53333"/>
                  </a:cubicBezTo>
                  <a:cubicBezTo>
                    <a:pt x="30198" y="52500"/>
                    <a:pt x="29403" y="51666"/>
                    <a:pt x="27814" y="51666"/>
                  </a:cubicBezTo>
                  <a:cubicBezTo>
                    <a:pt x="28609" y="51666"/>
                    <a:pt x="28609" y="51666"/>
                    <a:pt x="28609" y="51666"/>
                  </a:cubicBezTo>
                  <a:cubicBezTo>
                    <a:pt x="30198" y="53333"/>
                    <a:pt x="30993" y="57500"/>
                    <a:pt x="30198" y="60833"/>
                  </a:cubicBezTo>
                  <a:cubicBezTo>
                    <a:pt x="28609" y="64166"/>
                    <a:pt x="27019" y="65833"/>
                    <a:pt x="23841" y="65833"/>
                  </a:cubicBezTo>
                  <a:cubicBezTo>
                    <a:pt x="23841" y="65833"/>
                    <a:pt x="23841" y="65833"/>
                    <a:pt x="23841" y="65833"/>
                  </a:cubicBezTo>
                  <a:cubicBezTo>
                    <a:pt x="23841" y="65833"/>
                    <a:pt x="23841" y="65833"/>
                    <a:pt x="23046" y="65833"/>
                  </a:cubicBezTo>
                  <a:cubicBezTo>
                    <a:pt x="22251" y="65000"/>
                    <a:pt x="22251" y="65000"/>
                    <a:pt x="22251" y="65000"/>
                  </a:cubicBezTo>
                  <a:cubicBezTo>
                    <a:pt x="23046" y="65000"/>
                    <a:pt x="23046" y="65000"/>
                    <a:pt x="23046" y="65000"/>
                  </a:cubicBezTo>
                  <a:cubicBezTo>
                    <a:pt x="23046" y="63333"/>
                    <a:pt x="23841" y="62500"/>
                    <a:pt x="24635" y="61666"/>
                  </a:cubicBezTo>
                  <a:cubicBezTo>
                    <a:pt x="26225" y="59166"/>
                    <a:pt x="27814" y="56666"/>
                    <a:pt x="27019" y="51666"/>
                  </a:cubicBezTo>
                  <a:cubicBezTo>
                    <a:pt x="27019" y="50833"/>
                    <a:pt x="27019" y="50833"/>
                    <a:pt x="27019" y="50833"/>
                  </a:cubicBezTo>
                  <a:cubicBezTo>
                    <a:pt x="26225" y="50833"/>
                    <a:pt x="24635" y="50000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30198" y="32500"/>
                    <a:pt x="27019" y="8333"/>
                    <a:pt x="14304" y="1666"/>
                  </a:cubicBezTo>
                  <a:cubicBezTo>
                    <a:pt x="14304" y="4166"/>
                    <a:pt x="15894" y="6666"/>
                    <a:pt x="18278" y="9166"/>
                  </a:cubicBezTo>
                  <a:cubicBezTo>
                    <a:pt x="20662" y="11666"/>
                    <a:pt x="23046" y="15000"/>
                    <a:pt x="23841" y="20000"/>
                  </a:cubicBezTo>
                  <a:cubicBezTo>
                    <a:pt x="23841" y="21666"/>
                    <a:pt x="23841" y="23333"/>
                    <a:pt x="23841" y="25000"/>
                  </a:cubicBezTo>
                  <a:cubicBezTo>
                    <a:pt x="24635" y="26666"/>
                    <a:pt x="24635" y="26666"/>
                    <a:pt x="24635" y="26666"/>
                  </a:cubicBezTo>
                  <a:cubicBezTo>
                    <a:pt x="27814" y="31666"/>
                    <a:pt x="26225" y="36666"/>
                    <a:pt x="24635" y="40833"/>
                  </a:cubicBezTo>
                  <a:cubicBezTo>
                    <a:pt x="23841" y="43333"/>
                    <a:pt x="23046" y="45833"/>
                    <a:pt x="23046" y="48333"/>
                  </a:cubicBezTo>
                  <a:cubicBezTo>
                    <a:pt x="23046" y="50833"/>
                    <a:pt x="23046" y="50833"/>
                    <a:pt x="23046" y="50833"/>
                  </a:cubicBezTo>
                  <a:cubicBezTo>
                    <a:pt x="21456" y="48333"/>
                    <a:pt x="21456" y="48333"/>
                    <a:pt x="21456" y="48333"/>
                  </a:cubicBezTo>
                  <a:cubicBezTo>
                    <a:pt x="19867" y="44166"/>
                    <a:pt x="20662" y="40833"/>
                    <a:pt x="22251" y="36666"/>
                  </a:cubicBezTo>
                  <a:cubicBezTo>
                    <a:pt x="23046" y="33333"/>
                    <a:pt x="24635" y="30000"/>
                    <a:pt x="23841" y="26666"/>
                  </a:cubicBezTo>
                  <a:cubicBezTo>
                    <a:pt x="23841" y="26666"/>
                    <a:pt x="23841" y="26666"/>
                    <a:pt x="23841" y="26666"/>
                  </a:cubicBezTo>
                  <a:cubicBezTo>
                    <a:pt x="23841" y="29166"/>
                    <a:pt x="23046" y="31666"/>
                    <a:pt x="22251" y="35000"/>
                  </a:cubicBezTo>
                  <a:cubicBezTo>
                    <a:pt x="20662" y="39166"/>
                    <a:pt x="19072" y="44166"/>
                    <a:pt x="19072" y="49166"/>
                  </a:cubicBezTo>
                  <a:cubicBezTo>
                    <a:pt x="19867" y="50000"/>
                    <a:pt x="19867" y="50000"/>
                    <a:pt x="19867" y="50000"/>
                  </a:cubicBezTo>
                  <a:cubicBezTo>
                    <a:pt x="19072" y="50000"/>
                    <a:pt x="19072" y="50000"/>
                    <a:pt x="19072" y="50000"/>
                  </a:cubicBezTo>
                  <a:cubicBezTo>
                    <a:pt x="18278" y="50833"/>
                    <a:pt x="17483" y="50833"/>
                    <a:pt x="16688" y="50833"/>
                  </a:cubicBezTo>
                  <a:cubicBezTo>
                    <a:pt x="16688" y="50833"/>
                    <a:pt x="16688" y="50833"/>
                    <a:pt x="16688" y="50833"/>
                  </a:cubicBezTo>
                  <a:cubicBezTo>
                    <a:pt x="15894" y="50833"/>
                    <a:pt x="15894" y="50833"/>
                    <a:pt x="15099" y="51666"/>
                  </a:cubicBezTo>
                  <a:cubicBezTo>
                    <a:pt x="14304" y="57500"/>
                    <a:pt x="11125" y="61666"/>
                    <a:pt x="8741" y="65833"/>
                  </a:cubicBezTo>
                  <a:cubicBezTo>
                    <a:pt x="7947" y="68333"/>
                    <a:pt x="6357" y="70000"/>
                    <a:pt x="5562" y="71666"/>
                  </a:cubicBezTo>
                  <a:close/>
                  <a:moveTo>
                    <a:pt x="67549" y="113333"/>
                  </a:moveTo>
                  <a:cubicBezTo>
                    <a:pt x="68344" y="113333"/>
                    <a:pt x="69139" y="114166"/>
                    <a:pt x="70728" y="114166"/>
                  </a:cubicBezTo>
                  <a:cubicBezTo>
                    <a:pt x="73907" y="114166"/>
                    <a:pt x="77086" y="112500"/>
                    <a:pt x="80264" y="110833"/>
                  </a:cubicBezTo>
                  <a:cubicBezTo>
                    <a:pt x="83443" y="110000"/>
                    <a:pt x="85827" y="109166"/>
                    <a:pt x="87417" y="109166"/>
                  </a:cubicBezTo>
                  <a:cubicBezTo>
                    <a:pt x="88211" y="109166"/>
                    <a:pt x="88211" y="109166"/>
                    <a:pt x="88211" y="109166"/>
                  </a:cubicBezTo>
                  <a:cubicBezTo>
                    <a:pt x="89801" y="107500"/>
                    <a:pt x="92185" y="105833"/>
                    <a:pt x="93774" y="105000"/>
                  </a:cubicBezTo>
                  <a:cubicBezTo>
                    <a:pt x="95364" y="104166"/>
                    <a:pt x="96953" y="104166"/>
                    <a:pt x="97748" y="103333"/>
                  </a:cubicBezTo>
                  <a:cubicBezTo>
                    <a:pt x="96953" y="103333"/>
                    <a:pt x="96953" y="102500"/>
                    <a:pt x="96158" y="102500"/>
                  </a:cubicBezTo>
                  <a:cubicBezTo>
                    <a:pt x="92980" y="102500"/>
                    <a:pt x="88211" y="105000"/>
                    <a:pt x="84238" y="107500"/>
                  </a:cubicBezTo>
                  <a:cubicBezTo>
                    <a:pt x="78675" y="110000"/>
                    <a:pt x="73112" y="113333"/>
                    <a:pt x="67549" y="113333"/>
                  </a:cubicBezTo>
                  <a:close/>
                  <a:moveTo>
                    <a:pt x="50860" y="105000"/>
                  </a:moveTo>
                  <a:cubicBezTo>
                    <a:pt x="51655" y="105000"/>
                    <a:pt x="52450" y="105000"/>
                    <a:pt x="53245" y="105833"/>
                  </a:cubicBezTo>
                  <a:cubicBezTo>
                    <a:pt x="54039" y="106666"/>
                    <a:pt x="54834" y="106666"/>
                    <a:pt x="55629" y="106666"/>
                  </a:cubicBezTo>
                  <a:cubicBezTo>
                    <a:pt x="55629" y="106666"/>
                    <a:pt x="55629" y="106666"/>
                    <a:pt x="55629" y="106666"/>
                  </a:cubicBezTo>
                  <a:cubicBezTo>
                    <a:pt x="55629" y="106666"/>
                    <a:pt x="56423" y="106666"/>
                    <a:pt x="56423" y="105833"/>
                  </a:cubicBezTo>
                  <a:cubicBezTo>
                    <a:pt x="57218" y="104166"/>
                    <a:pt x="59602" y="100833"/>
                    <a:pt x="58807" y="98333"/>
                  </a:cubicBezTo>
                  <a:cubicBezTo>
                    <a:pt x="58807" y="97500"/>
                    <a:pt x="58013" y="96666"/>
                    <a:pt x="57218" y="95833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6666"/>
                    <a:pt x="53245" y="98333"/>
                    <a:pt x="50860" y="98333"/>
                  </a:cubicBezTo>
                  <a:cubicBezTo>
                    <a:pt x="50860" y="98333"/>
                    <a:pt x="50860" y="98333"/>
                    <a:pt x="50860" y="98333"/>
                  </a:cubicBezTo>
                  <a:lnTo>
                    <a:pt x="50860" y="105000"/>
                  </a:lnTo>
                  <a:close/>
                  <a:moveTo>
                    <a:pt x="59602" y="96666"/>
                  </a:moveTo>
                  <a:cubicBezTo>
                    <a:pt x="59602" y="97500"/>
                    <a:pt x="59602" y="97500"/>
                    <a:pt x="59602" y="98333"/>
                  </a:cubicBezTo>
                  <a:cubicBezTo>
                    <a:pt x="60397" y="100833"/>
                    <a:pt x="58807" y="104166"/>
                    <a:pt x="57218" y="106666"/>
                  </a:cubicBezTo>
                  <a:cubicBezTo>
                    <a:pt x="59602" y="105000"/>
                    <a:pt x="61192" y="100833"/>
                    <a:pt x="61192" y="98333"/>
                  </a:cubicBezTo>
                  <a:cubicBezTo>
                    <a:pt x="60397" y="98333"/>
                    <a:pt x="60397" y="97500"/>
                    <a:pt x="59602" y="96666"/>
                  </a:cubicBezTo>
                  <a:close/>
                  <a:moveTo>
                    <a:pt x="55629" y="95000"/>
                  </a:moveTo>
                  <a:cubicBezTo>
                    <a:pt x="57218" y="95000"/>
                    <a:pt x="57218" y="95000"/>
                    <a:pt x="57218" y="95000"/>
                  </a:cubicBezTo>
                  <a:cubicBezTo>
                    <a:pt x="60397" y="95833"/>
                    <a:pt x="61986" y="97500"/>
                    <a:pt x="61986" y="98333"/>
                  </a:cubicBezTo>
                  <a:cubicBezTo>
                    <a:pt x="62781" y="100833"/>
                    <a:pt x="61192" y="104166"/>
                    <a:pt x="58807" y="106666"/>
                  </a:cubicBezTo>
                  <a:cubicBezTo>
                    <a:pt x="62781" y="105000"/>
                    <a:pt x="62781" y="101666"/>
                    <a:pt x="62781" y="100000"/>
                  </a:cubicBezTo>
                  <a:cubicBezTo>
                    <a:pt x="62781" y="96666"/>
                    <a:pt x="60397" y="91666"/>
                    <a:pt x="57218" y="91666"/>
                  </a:cubicBezTo>
                  <a:cubicBezTo>
                    <a:pt x="56423" y="91666"/>
                    <a:pt x="54834" y="92500"/>
                    <a:pt x="54039" y="94166"/>
                  </a:cubicBezTo>
                  <a:cubicBezTo>
                    <a:pt x="54834" y="94166"/>
                    <a:pt x="54834" y="94166"/>
                    <a:pt x="55629" y="95000"/>
                  </a:cubicBezTo>
                  <a:close/>
                  <a:moveTo>
                    <a:pt x="96953" y="101666"/>
                  </a:moveTo>
                  <a:cubicBezTo>
                    <a:pt x="97748" y="101666"/>
                    <a:pt x="98543" y="101666"/>
                    <a:pt x="99337" y="102500"/>
                  </a:cubicBezTo>
                  <a:cubicBezTo>
                    <a:pt x="100132" y="102500"/>
                    <a:pt x="100132" y="102500"/>
                    <a:pt x="100132" y="102500"/>
                  </a:cubicBezTo>
                  <a:cubicBezTo>
                    <a:pt x="99337" y="103333"/>
                    <a:pt x="99337" y="103333"/>
                    <a:pt x="99337" y="103333"/>
                  </a:cubicBezTo>
                  <a:cubicBezTo>
                    <a:pt x="99337" y="103333"/>
                    <a:pt x="98543" y="104166"/>
                    <a:pt x="97748" y="104166"/>
                  </a:cubicBezTo>
                  <a:cubicBezTo>
                    <a:pt x="100927" y="103333"/>
                    <a:pt x="104105" y="102500"/>
                    <a:pt x="108079" y="102500"/>
                  </a:cubicBezTo>
                  <a:cubicBezTo>
                    <a:pt x="110463" y="102500"/>
                    <a:pt x="112052" y="102500"/>
                    <a:pt x="113642" y="103333"/>
                  </a:cubicBezTo>
                  <a:cubicBezTo>
                    <a:pt x="111258" y="101666"/>
                    <a:pt x="108079" y="100833"/>
                    <a:pt x="104105" y="100833"/>
                  </a:cubicBezTo>
                  <a:cubicBezTo>
                    <a:pt x="101721" y="100833"/>
                    <a:pt x="99337" y="100833"/>
                    <a:pt x="96953" y="101666"/>
                  </a:cubicBezTo>
                  <a:close/>
                  <a:moveTo>
                    <a:pt x="57218" y="90833"/>
                  </a:moveTo>
                  <a:cubicBezTo>
                    <a:pt x="61192" y="90833"/>
                    <a:pt x="64370" y="95833"/>
                    <a:pt x="64370" y="100000"/>
                  </a:cubicBezTo>
                  <a:cubicBezTo>
                    <a:pt x="64370" y="100833"/>
                    <a:pt x="64370" y="101666"/>
                    <a:pt x="64370" y="102500"/>
                  </a:cubicBezTo>
                  <a:cubicBezTo>
                    <a:pt x="65165" y="100833"/>
                    <a:pt x="65165" y="98333"/>
                    <a:pt x="64370" y="95000"/>
                  </a:cubicBezTo>
                  <a:cubicBezTo>
                    <a:pt x="62781" y="91666"/>
                    <a:pt x="59602" y="90000"/>
                    <a:pt x="56423" y="90833"/>
                  </a:cubicBezTo>
                  <a:cubicBezTo>
                    <a:pt x="57218" y="90833"/>
                    <a:pt x="57218" y="90833"/>
                    <a:pt x="57218" y="90833"/>
                  </a:cubicBezTo>
                  <a:close/>
                  <a:moveTo>
                    <a:pt x="28609" y="54166"/>
                  </a:moveTo>
                  <a:cubicBezTo>
                    <a:pt x="28609" y="57500"/>
                    <a:pt x="27019" y="60000"/>
                    <a:pt x="25430" y="61666"/>
                  </a:cubicBezTo>
                  <a:cubicBezTo>
                    <a:pt x="25430" y="62500"/>
                    <a:pt x="24635" y="63333"/>
                    <a:pt x="24635" y="64166"/>
                  </a:cubicBezTo>
                  <a:cubicBezTo>
                    <a:pt x="27019" y="64166"/>
                    <a:pt x="28609" y="61666"/>
                    <a:pt x="28609" y="60833"/>
                  </a:cubicBezTo>
                  <a:cubicBezTo>
                    <a:pt x="29403" y="58333"/>
                    <a:pt x="29403" y="55833"/>
                    <a:pt x="28609" y="54166"/>
                  </a:cubicBezTo>
                  <a:close/>
                  <a:moveTo>
                    <a:pt x="22251" y="52500"/>
                  </a:moveTo>
                  <a:cubicBezTo>
                    <a:pt x="21456" y="54166"/>
                    <a:pt x="21456" y="57500"/>
                    <a:pt x="21456" y="60000"/>
                  </a:cubicBezTo>
                  <a:cubicBezTo>
                    <a:pt x="21456" y="60833"/>
                    <a:pt x="22251" y="60833"/>
                    <a:pt x="22251" y="61666"/>
                  </a:cubicBezTo>
                  <a:cubicBezTo>
                    <a:pt x="23841" y="59166"/>
                    <a:pt x="25430" y="55833"/>
                    <a:pt x="24635" y="54166"/>
                  </a:cubicBezTo>
                  <a:cubicBezTo>
                    <a:pt x="23841" y="53333"/>
                    <a:pt x="23841" y="52500"/>
                    <a:pt x="22251" y="52500"/>
                  </a:cubicBezTo>
                  <a:close/>
                  <a:moveTo>
                    <a:pt x="25430" y="30000"/>
                  </a:moveTo>
                  <a:cubicBezTo>
                    <a:pt x="24635" y="32500"/>
                    <a:pt x="23841" y="35000"/>
                    <a:pt x="23046" y="36666"/>
                  </a:cubicBezTo>
                  <a:cubicBezTo>
                    <a:pt x="22251" y="40000"/>
                    <a:pt x="21456" y="42500"/>
                    <a:pt x="22251" y="45833"/>
                  </a:cubicBezTo>
                  <a:cubicBezTo>
                    <a:pt x="22251" y="44166"/>
                    <a:pt x="23046" y="42500"/>
                    <a:pt x="23046" y="40833"/>
                  </a:cubicBezTo>
                  <a:cubicBezTo>
                    <a:pt x="24635" y="37500"/>
                    <a:pt x="25430" y="34166"/>
                    <a:pt x="25430" y="3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895350" y="3316288"/>
              <a:ext cx="363538" cy="328613"/>
            </a:xfrm>
            <a:custGeom>
              <a:pathLst>
                <a:path extrusionOk="0" h="120000" w="120000">
                  <a:moveTo>
                    <a:pt x="37267" y="6575"/>
                  </a:moveTo>
                  <a:cubicBezTo>
                    <a:pt x="40993" y="11506"/>
                    <a:pt x="39503" y="16438"/>
                    <a:pt x="44720" y="20547"/>
                  </a:cubicBezTo>
                  <a:cubicBezTo>
                    <a:pt x="46211" y="18904"/>
                    <a:pt x="43229" y="14794"/>
                    <a:pt x="40248" y="13972"/>
                  </a:cubicBezTo>
                  <a:cubicBezTo>
                    <a:pt x="47701" y="10684"/>
                    <a:pt x="48447" y="20547"/>
                    <a:pt x="46956" y="27945"/>
                  </a:cubicBezTo>
                  <a:cubicBezTo>
                    <a:pt x="43975" y="29589"/>
                    <a:pt x="40993" y="30410"/>
                    <a:pt x="36521" y="30410"/>
                  </a:cubicBezTo>
                  <a:cubicBezTo>
                    <a:pt x="32049" y="25479"/>
                    <a:pt x="32049" y="15616"/>
                    <a:pt x="30559" y="10684"/>
                  </a:cubicBezTo>
                  <a:cubicBezTo>
                    <a:pt x="10434" y="11506"/>
                    <a:pt x="6708" y="33698"/>
                    <a:pt x="11925" y="50958"/>
                  </a:cubicBezTo>
                  <a:cubicBezTo>
                    <a:pt x="14161" y="59178"/>
                    <a:pt x="22360" y="66575"/>
                    <a:pt x="25341" y="75616"/>
                  </a:cubicBezTo>
                  <a:cubicBezTo>
                    <a:pt x="30559" y="91232"/>
                    <a:pt x="28322" y="106027"/>
                    <a:pt x="20124" y="119999"/>
                  </a:cubicBezTo>
                  <a:cubicBezTo>
                    <a:pt x="20869" y="112602"/>
                    <a:pt x="29068" y="99452"/>
                    <a:pt x="24596" y="85479"/>
                  </a:cubicBezTo>
                  <a:cubicBezTo>
                    <a:pt x="23105" y="83835"/>
                    <a:pt x="21614" y="83835"/>
                    <a:pt x="19378" y="83835"/>
                  </a:cubicBezTo>
                  <a:cubicBezTo>
                    <a:pt x="19378" y="82191"/>
                    <a:pt x="20869" y="83013"/>
                    <a:pt x="22360" y="83013"/>
                  </a:cubicBezTo>
                  <a:cubicBezTo>
                    <a:pt x="20869" y="73150"/>
                    <a:pt x="5217" y="64931"/>
                    <a:pt x="2981" y="49315"/>
                  </a:cubicBezTo>
                  <a:cubicBezTo>
                    <a:pt x="745" y="27945"/>
                    <a:pt x="8944" y="4931"/>
                    <a:pt x="30559" y="8219"/>
                  </a:cubicBezTo>
                  <a:cubicBezTo>
                    <a:pt x="33540" y="7397"/>
                    <a:pt x="35031" y="4109"/>
                    <a:pt x="38012" y="3287"/>
                  </a:cubicBezTo>
                  <a:cubicBezTo>
                    <a:pt x="64099" y="821"/>
                    <a:pt x="95403" y="37808"/>
                    <a:pt x="108074" y="10684"/>
                  </a:cubicBezTo>
                  <a:cubicBezTo>
                    <a:pt x="108819" y="4931"/>
                    <a:pt x="107329" y="2465"/>
                    <a:pt x="105838" y="0"/>
                  </a:cubicBezTo>
                  <a:cubicBezTo>
                    <a:pt x="120000" y="1643"/>
                    <a:pt x="111055" y="23835"/>
                    <a:pt x="105093" y="27123"/>
                  </a:cubicBezTo>
                  <a:cubicBezTo>
                    <a:pt x="82732" y="38630"/>
                    <a:pt x="52919" y="3287"/>
                    <a:pt x="37267" y="6575"/>
                  </a:cubicBezTo>
                  <a:close/>
                  <a:moveTo>
                    <a:pt x="102111" y="25479"/>
                  </a:moveTo>
                  <a:cubicBezTo>
                    <a:pt x="105838" y="23835"/>
                    <a:pt x="112546" y="13972"/>
                    <a:pt x="110310" y="13150"/>
                  </a:cubicBezTo>
                  <a:cubicBezTo>
                    <a:pt x="96894" y="35342"/>
                    <a:pt x="69316" y="11506"/>
                    <a:pt x="52173" y="6575"/>
                  </a:cubicBezTo>
                  <a:cubicBezTo>
                    <a:pt x="64844" y="17260"/>
                    <a:pt x="78260" y="27123"/>
                    <a:pt x="102111" y="25479"/>
                  </a:cubicBezTo>
                  <a:close/>
                  <a:moveTo>
                    <a:pt x="19378" y="69041"/>
                  </a:moveTo>
                  <a:cubicBezTo>
                    <a:pt x="7453" y="58356"/>
                    <a:pt x="5217" y="22191"/>
                    <a:pt x="16397" y="13150"/>
                  </a:cubicBezTo>
                  <a:cubicBezTo>
                    <a:pt x="0" y="23835"/>
                    <a:pt x="3726" y="64109"/>
                    <a:pt x="19378" y="69041"/>
                  </a:cubicBezTo>
                  <a:close/>
                  <a:moveTo>
                    <a:pt x="42484" y="23013"/>
                  </a:moveTo>
                  <a:cubicBezTo>
                    <a:pt x="40993" y="18082"/>
                    <a:pt x="39503" y="13150"/>
                    <a:pt x="34285" y="13150"/>
                  </a:cubicBezTo>
                  <a:cubicBezTo>
                    <a:pt x="34285" y="18904"/>
                    <a:pt x="37267" y="22191"/>
                    <a:pt x="42484" y="23013"/>
                  </a:cubicBezTo>
                  <a:close/>
                  <a:moveTo>
                    <a:pt x="42484" y="25479"/>
                  </a:moveTo>
                  <a:cubicBezTo>
                    <a:pt x="38012" y="27123"/>
                    <a:pt x="36521" y="19726"/>
                    <a:pt x="34285" y="23013"/>
                  </a:cubicBezTo>
                  <a:cubicBezTo>
                    <a:pt x="35031" y="25479"/>
                    <a:pt x="41739" y="32876"/>
                    <a:pt x="42484" y="2547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903288" y="3313113"/>
              <a:ext cx="336550" cy="338138"/>
            </a:xfrm>
            <a:custGeom>
              <a:pathLst>
                <a:path extrusionOk="0" h="120000" w="120000">
                  <a:moveTo>
                    <a:pt x="120000" y="9600"/>
                  </a:moveTo>
                  <a:cubicBezTo>
                    <a:pt x="120000" y="16000"/>
                    <a:pt x="114400" y="25600"/>
                    <a:pt x="110400" y="27200"/>
                  </a:cubicBezTo>
                  <a:cubicBezTo>
                    <a:pt x="96000" y="34400"/>
                    <a:pt x="79200" y="25600"/>
                    <a:pt x="64800" y="17600"/>
                  </a:cubicBezTo>
                  <a:cubicBezTo>
                    <a:pt x="55200" y="12000"/>
                    <a:pt x="45600" y="7200"/>
                    <a:pt x="38400" y="8000"/>
                  </a:cubicBezTo>
                  <a:cubicBezTo>
                    <a:pt x="40000" y="9600"/>
                    <a:pt x="40800" y="12000"/>
                    <a:pt x="41600" y="13600"/>
                  </a:cubicBezTo>
                  <a:cubicBezTo>
                    <a:pt x="41600" y="13600"/>
                    <a:pt x="41600" y="13600"/>
                    <a:pt x="41600" y="13600"/>
                  </a:cubicBezTo>
                  <a:cubicBezTo>
                    <a:pt x="43200" y="12800"/>
                    <a:pt x="44800" y="12800"/>
                    <a:pt x="46400" y="13600"/>
                  </a:cubicBezTo>
                  <a:cubicBezTo>
                    <a:pt x="48800" y="15200"/>
                    <a:pt x="48800" y="19200"/>
                    <a:pt x="48800" y="21600"/>
                  </a:cubicBezTo>
                  <a:cubicBezTo>
                    <a:pt x="48800" y="24000"/>
                    <a:pt x="48800" y="26400"/>
                    <a:pt x="48000" y="28000"/>
                  </a:cubicBezTo>
                  <a:cubicBezTo>
                    <a:pt x="48000" y="28000"/>
                    <a:pt x="48000" y="28000"/>
                    <a:pt x="48000" y="28000"/>
                  </a:cubicBezTo>
                  <a:cubicBezTo>
                    <a:pt x="48000" y="28800"/>
                    <a:pt x="48000" y="28800"/>
                    <a:pt x="48000" y="28800"/>
                  </a:cubicBezTo>
                  <a:cubicBezTo>
                    <a:pt x="45600" y="30400"/>
                    <a:pt x="41600" y="31200"/>
                    <a:pt x="36000" y="31200"/>
                  </a:cubicBezTo>
                  <a:cubicBezTo>
                    <a:pt x="36000" y="31200"/>
                    <a:pt x="36000" y="31200"/>
                    <a:pt x="36000" y="31200"/>
                  </a:cubicBezTo>
                  <a:cubicBezTo>
                    <a:pt x="36000" y="30400"/>
                    <a:pt x="36000" y="30400"/>
                    <a:pt x="36000" y="30400"/>
                  </a:cubicBezTo>
                  <a:cubicBezTo>
                    <a:pt x="32800" y="27200"/>
                    <a:pt x="32000" y="20800"/>
                    <a:pt x="31200" y="16000"/>
                  </a:cubicBezTo>
                  <a:cubicBezTo>
                    <a:pt x="31200" y="14400"/>
                    <a:pt x="30400" y="12800"/>
                    <a:pt x="30400" y="11200"/>
                  </a:cubicBezTo>
                  <a:cubicBezTo>
                    <a:pt x="16800" y="12000"/>
                    <a:pt x="8800" y="21600"/>
                    <a:pt x="8800" y="37600"/>
                  </a:cubicBezTo>
                  <a:cubicBezTo>
                    <a:pt x="8800" y="41600"/>
                    <a:pt x="9600" y="46400"/>
                    <a:pt x="11200" y="50400"/>
                  </a:cubicBezTo>
                  <a:cubicBezTo>
                    <a:pt x="12000" y="54400"/>
                    <a:pt x="14400" y="57600"/>
                    <a:pt x="17600" y="61600"/>
                  </a:cubicBezTo>
                  <a:cubicBezTo>
                    <a:pt x="20800" y="65600"/>
                    <a:pt x="24000" y="69600"/>
                    <a:pt x="25600" y="74400"/>
                  </a:cubicBezTo>
                  <a:cubicBezTo>
                    <a:pt x="31200" y="88800"/>
                    <a:pt x="28800" y="104000"/>
                    <a:pt x="20000" y="118400"/>
                  </a:cubicBezTo>
                  <a:cubicBezTo>
                    <a:pt x="18400" y="120000"/>
                    <a:pt x="18400" y="120000"/>
                    <a:pt x="18400" y="120000"/>
                  </a:cubicBezTo>
                  <a:cubicBezTo>
                    <a:pt x="18400" y="117600"/>
                    <a:pt x="18400" y="117600"/>
                    <a:pt x="18400" y="117600"/>
                  </a:cubicBezTo>
                  <a:cubicBezTo>
                    <a:pt x="19200" y="115200"/>
                    <a:pt x="20000" y="112800"/>
                    <a:pt x="20800" y="109600"/>
                  </a:cubicBezTo>
                  <a:cubicBezTo>
                    <a:pt x="22400" y="104800"/>
                    <a:pt x="24800" y="98400"/>
                    <a:pt x="24800" y="92800"/>
                  </a:cubicBezTo>
                  <a:cubicBezTo>
                    <a:pt x="24800" y="89600"/>
                    <a:pt x="24000" y="86400"/>
                    <a:pt x="23200" y="84000"/>
                  </a:cubicBezTo>
                  <a:cubicBezTo>
                    <a:pt x="22400" y="83200"/>
                    <a:pt x="20800" y="83200"/>
                    <a:pt x="18400" y="83200"/>
                  </a:cubicBezTo>
                  <a:cubicBezTo>
                    <a:pt x="17600" y="83200"/>
                    <a:pt x="17600" y="83200"/>
                    <a:pt x="17600" y="83200"/>
                  </a:cubicBezTo>
                  <a:cubicBezTo>
                    <a:pt x="17600" y="82400"/>
                    <a:pt x="17600" y="82400"/>
                    <a:pt x="17600" y="82400"/>
                  </a:cubicBezTo>
                  <a:cubicBezTo>
                    <a:pt x="17600" y="80800"/>
                    <a:pt x="19200" y="80800"/>
                    <a:pt x="20800" y="80800"/>
                  </a:cubicBezTo>
                  <a:cubicBezTo>
                    <a:pt x="20800" y="80800"/>
                    <a:pt x="20800" y="80800"/>
                    <a:pt x="20800" y="80800"/>
                  </a:cubicBezTo>
                  <a:cubicBezTo>
                    <a:pt x="20000" y="77600"/>
                    <a:pt x="16800" y="74400"/>
                    <a:pt x="13600" y="70400"/>
                  </a:cubicBezTo>
                  <a:cubicBezTo>
                    <a:pt x="8000" y="64800"/>
                    <a:pt x="1600" y="57600"/>
                    <a:pt x="800" y="48800"/>
                  </a:cubicBezTo>
                  <a:cubicBezTo>
                    <a:pt x="0" y="46400"/>
                    <a:pt x="0" y="44000"/>
                    <a:pt x="0" y="41600"/>
                  </a:cubicBezTo>
                  <a:cubicBezTo>
                    <a:pt x="0" y="29600"/>
                    <a:pt x="4000" y="19200"/>
                    <a:pt x="10400" y="13600"/>
                  </a:cubicBezTo>
                  <a:cubicBezTo>
                    <a:pt x="16000" y="8800"/>
                    <a:pt x="22400" y="7200"/>
                    <a:pt x="30400" y="8000"/>
                  </a:cubicBezTo>
                  <a:cubicBezTo>
                    <a:pt x="32000" y="8000"/>
                    <a:pt x="32800" y="7200"/>
                    <a:pt x="34400" y="5600"/>
                  </a:cubicBezTo>
                  <a:cubicBezTo>
                    <a:pt x="35200" y="4800"/>
                    <a:pt x="36800" y="4000"/>
                    <a:pt x="38400" y="3200"/>
                  </a:cubicBezTo>
                  <a:cubicBezTo>
                    <a:pt x="49600" y="2400"/>
                    <a:pt x="61600" y="7200"/>
                    <a:pt x="72800" y="12800"/>
                  </a:cubicBezTo>
                  <a:cubicBezTo>
                    <a:pt x="90400" y="20000"/>
                    <a:pt x="104800" y="26400"/>
                    <a:pt x="112800" y="10400"/>
                  </a:cubicBezTo>
                  <a:cubicBezTo>
                    <a:pt x="113600" y="9600"/>
                    <a:pt x="113600" y="8800"/>
                    <a:pt x="113600" y="8000"/>
                  </a:cubicBezTo>
                  <a:cubicBezTo>
                    <a:pt x="113600" y="5600"/>
                    <a:pt x="112000" y="3200"/>
                    <a:pt x="111200" y="1600"/>
                  </a:cubicBezTo>
                  <a:cubicBezTo>
                    <a:pt x="110400" y="0"/>
                    <a:pt x="110400" y="0"/>
                    <a:pt x="110400" y="0"/>
                  </a:cubicBezTo>
                  <a:cubicBezTo>
                    <a:pt x="111200" y="0"/>
                    <a:pt x="111200" y="0"/>
                    <a:pt x="111200" y="0"/>
                  </a:cubicBezTo>
                  <a:cubicBezTo>
                    <a:pt x="116800" y="800"/>
                    <a:pt x="120000" y="4000"/>
                    <a:pt x="120000" y="9600"/>
                  </a:cubicBezTo>
                  <a:close/>
                  <a:moveTo>
                    <a:pt x="36000" y="7200"/>
                  </a:moveTo>
                  <a:cubicBezTo>
                    <a:pt x="37600" y="7200"/>
                    <a:pt x="37600" y="7200"/>
                    <a:pt x="37600" y="7200"/>
                  </a:cubicBezTo>
                  <a:cubicBezTo>
                    <a:pt x="44800" y="5600"/>
                    <a:pt x="54400" y="10400"/>
                    <a:pt x="65600" y="16000"/>
                  </a:cubicBezTo>
                  <a:cubicBezTo>
                    <a:pt x="80000" y="24000"/>
                    <a:pt x="96000" y="32800"/>
                    <a:pt x="110400" y="26400"/>
                  </a:cubicBezTo>
                  <a:cubicBezTo>
                    <a:pt x="113600" y="24800"/>
                    <a:pt x="118400" y="16000"/>
                    <a:pt x="118400" y="9600"/>
                  </a:cubicBezTo>
                  <a:cubicBezTo>
                    <a:pt x="118400" y="6400"/>
                    <a:pt x="117600" y="2400"/>
                    <a:pt x="112800" y="1600"/>
                  </a:cubicBezTo>
                  <a:cubicBezTo>
                    <a:pt x="113600" y="3200"/>
                    <a:pt x="114400" y="5600"/>
                    <a:pt x="114400" y="8000"/>
                  </a:cubicBezTo>
                  <a:cubicBezTo>
                    <a:pt x="114400" y="8800"/>
                    <a:pt x="114400" y="10400"/>
                    <a:pt x="114400" y="11200"/>
                  </a:cubicBezTo>
                  <a:cubicBezTo>
                    <a:pt x="114400" y="11200"/>
                    <a:pt x="114400" y="11200"/>
                    <a:pt x="114400" y="11200"/>
                  </a:cubicBezTo>
                  <a:cubicBezTo>
                    <a:pt x="105600" y="28000"/>
                    <a:pt x="89600" y="20800"/>
                    <a:pt x="72800" y="13600"/>
                  </a:cubicBezTo>
                  <a:cubicBezTo>
                    <a:pt x="60800" y="8800"/>
                    <a:pt x="49600" y="4000"/>
                    <a:pt x="38400" y="4800"/>
                  </a:cubicBezTo>
                  <a:cubicBezTo>
                    <a:pt x="36800" y="4800"/>
                    <a:pt x="36000" y="5600"/>
                    <a:pt x="35200" y="7200"/>
                  </a:cubicBezTo>
                  <a:cubicBezTo>
                    <a:pt x="33600" y="8000"/>
                    <a:pt x="32800" y="8800"/>
                    <a:pt x="312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23200" y="8000"/>
                    <a:pt x="16000" y="10400"/>
                    <a:pt x="11200" y="14400"/>
                  </a:cubicBezTo>
                  <a:cubicBezTo>
                    <a:pt x="4800" y="20000"/>
                    <a:pt x="1600" y="29600"/>
                    <a:pt x="1600" y="41600"/>
                  </a:cubicBezTo>
                  <a:cubicBezTo>
                    <a:pt x="1600" y="44000"/>
                    <a:pt x="1600" y="46400"/>
                    <a:pt x="1600" y="48000"/>
                  </a:cubicBezTo>
                  <a:cubicBezTo>
                    <a:pt x="3200" y="57600"/>
                    <a:pt x="8800" y="64000"/>
                    <a:pt x="14400" y="69600"/>
                  </a:cubicBezTo>
                  <a:cubicBezTo>
                    <a:pt x="18400" y="73600"/>
                    <a:pt x="21600" y="77600"/>
                    <a:pt x="22400" y="81600"/>
                  </a:cubicBezTo>
                  <a:cubicBezTo>
                    <a:pt x="22400" y="81600"/>
                    <a:pt x="22400" y="81600"/>
                    <a:pt x="224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2400" y="82400"/>
                    <a:pt x="23200" y="82400"/>
                    <a:pt x="240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5600" y="86400"/>
                    <a:pt x="25600" y="89600"/>
                    <a:pt x="25600" y="92800"/>
                  </a:cubicBezTo>
                  <a:cubicBezTo>
                    <a:pt x="25600" y="99200"/>
                    <a:pt x="24000" y="104800"/>
                    <a:pt x="22400" y="110400"/>
                  </a:cubicBezTo>
                  <a:cubicBezTo>
                    <a:pt x="21600" y="112000"/>
                    <a:pt x="20800" y="112800"/>
                    <a:pt x="20800" y="114400"/>
                  </a:cubicBezTo>
                  <a:cubicBezTo>
                    <a:pt x="28000" y="101600"/>
                    <a:pt x="29600" y="88000"/>
                    <a:pt x="24800" y="74400"/>
                  </a:cubicBezTo>
                  <a:cubicBezTo>
                    <a:pt x="22400" y="70400"/>
                    <a:pt x="20000" y="66400"/>
                    <a:pt x="16800" y="62400"/>
                  </a:cubicBezTo>
                  <a:cubicBezTo>
                    <a:pt x="13600" y="58400"/>
                    <a:pt x="11200" y="55200"/>
                    <a:pt x="9600" y="51200"/>
                  </a:cubicBezTo>
                  <a:cubicBezTo>
                    <a:pt x="9600" y="50400"/>
                    <a:pt x="9600" y="49600"/>
                    <a:pt x="8800" y="48800"/>
                  </a:cubicBezTo>
                  <a:cubicBezTo>
                    <a:pt x="10400" y="56800"/>
                    <a:pt x="13600" y="63200"/>
                    <a:pt x="18400" y="67200"/>
                  </a:cubicBezTo>
                  <a:cubicBezTo>
                    <a:pt x="20800" y="68800"/>
                    <a:pt x="20800" y="68800"/>
                    <a:pt x="20800" y="68800"/>
                  </a:cubicBezTo>
                  <a:cubicBezTo>
                    <a:pt x="18400" y="68000"/>
                    <a:pt x="18400" y="68000"/>
                    <a:pt x="18400" y="68000"/>
                  </a:cubicBezTo>
                  <a:cubicBezTo>
                    <a:pt x="8000" y="65600"/>
                    <a:pt x="3200" y="51200"/>
                    <a:pt x="3200" y="39200"/>
                  </a:cubicBezTo>
                  <a:cubicBezTo>
                    <a:pt x="3200" y="27200"/>
                    <a:pt x="7200" y="16800"/>
                    <a:pt x="14400" y="12800"/>
                  </a:cubicBezTo>
                  <a:cubicBezTo>
                    <a:pt x="15200" y="13600"/>
                    <a:pt x="15200" y="13600"/>
                    <a:pt x="15200" y="13600"/>
                  </a:cubicBezTo>
                  <a:cubicBezTo>
                    <a:pt x="12000" y="16800"/>
                    <a:pt x="9600" y="22400"/>
                    <a:pt x="8000" y="29600"/>
                  </a:cubicBezTo>
                  <a:cubicBezTo>
                    <a:pt x="10400" y="17600"/>
                    <a:pt x="18400" y="11200"/>
                    <a:pt x="304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2000" y="12000"/>
                    <a:pt x="32000" y="14400"/>
                    <a:pt x="32000" y="16000"/>
                  </a:cubicBezTo>
                  <a:cubicBezTo>
                    <a:pt x="32800" y="18400"/>
                    <a:pt x="32800" y="20800"/>
                    <a:pt x="33600" y="23200"/>
                  </a:cubicBezTo>
                  <a:cubicBezTo>
                    <a:pt x="33600" y="23200"/>
                    <a:pt x="33600" y="23200"/>
                    <a:pt x="33600" y="23200"/>
                  </a:cubicBezTo>
                  <a:cubicBezTo>
                    <a:pt x="34400" y="22400"/>
                    <a:pt x="35200" y="21600"/>
                    <a:pt x="35200" y="21600"/>
                  </a:cubicBezTo>
                  <a:cubicBezTo>
                    <a:pt x="36800" y="21600"/>
                    <a:pt x="37600" y="22400"/>
                    <a:pt x="38400" y="23200"/>
                  </a:cubicBezTo>
                  <a:cubicBezTo>
                    <a:pt x="40000" y="24800"/>
                    <a:pt x="41600" y="25600"/>
                    <a:pt x="43200" y="24800"/>
                  </a:cubicBezTo>
                  <a:cubicBezTo>
                    <a:pt x="44000" y="24800"/>
                    <a:pt x="44000" y="24800"/>
                    <a:pt x="44000" y="24800"/>
                  </a:cubicBezTo>
                  <a:cubicBezTo>
                    <a:pt x="44000" y="25600"/>
                    <a:pt x="44000" y="25600"/>
                    <a:pt x="44000" y="25600"/>
                  </a:cubicBezTo>
                  <a:cubicBezTo>
                    <a:pt x="43200" y="28000"/>
                    <a:pt x="42400" y="28800"/>
                    <a:pt x="41600" y="29600"/>
                  </a:cubicBezTo>
                  <a:cubicBezTo>
                    <a:pt x="38400" y="30400"/>
                    <a:pt x="34400" y="25600"/>
                    <a:pt x="33600" y="24000"/>
                  </a:cubicBezTo>
                  <a:cubicBezTo>
                    <a:pt x="33600" y="24000"/>
                    <a:pt x="33600" y="24000"/>
                    <a:pt x="33600" y="24000"/>
                  </a:cubicBezTo>
                  <a:cubicBezTo>
                    <a:pt x="34400" y="26400"/>
                    <a:pt x="35200" y="28000"/>
                    <a:pt x="36800" y="29600"/>
                  </a:cubicBezTo>
                  <a:cubicBezTo>
                    <a:pt x="41600" y="30400"/>
                    <a:pt x="44800" y="29600"/>
                    <a:pt x="47200" y="28000"/>
                  </a:cubicBezTo>
                  <a:cubicBezTo>
                    <a:pt x="48000" y="25600"/>
                    <a:pt x="48000" y="24000"/>
                    <a:pt x="48000" y="21600"/>
                  </a:cubicBezTo>
                  <a:cubicBezTo>
                    <a:pt x="48000" y="18400"/>
                    <a:pt x="47200" y="16000"/>
                    <a:pt x="45600" y="14400"/>
                  </a:cubicBezTo>
                  <a:cubicBezTo>
                    <a:pt x="44800" y="14400"/>
                    <a:pt x="44000" y="14400"/>
                    <a:pt x="42400" y="14400"/>
                  </a:cubicBezTo>
                  <a:cubicBezTo>
                    <a:pt x="44800" y="15200"/>
                    <a:pt x="46400" y="17600"/>
                    <a:pt x="46400" y="20000"/>
                  </a:cubicBezTo>
                  <a:cubicBezTo>
                    <a:pt x="46400" y="20800"/>
                    <a:pt x="46400" y="20800"/>
                    <a:pt x="45600" y="21600"/>
                  </a:cubicBezTo>
                  <a:cubicBezTo>
                    <a:pt x="45600" y="21600"/>
                    <a:pt x="45600" y="21600"/>
                    <a:pt x="45600" y="21600"/>
                  </a:cubicBezTo>
                  <a:cubicBezTo>
                    <a:pt x="44800" y="21600"/>
                    <a:pt x="44800" y="21600"/>
                    <a:pt x="44800" y="21600"/>
                  </a:cubicBezTo>
                  <a:cubicBezTo>
                    <a:pt x="42400" y="19200"/>
                    <a:pt x="41600" y="16800"/>
                    <a:pt x="40800" y="15200"/>
                  </a:cubicBezTo>
                  <a:cubicBezTo>
                    <a:pt x="39200" y="14400"/>
                    <a:pt x="39200" y="14400"/>
                    <a:pt x="39200" y="14400"/>
                  </a:cubicBezTo>
                  <a:cubicBezTo>
                    <a:pt x="40000" y="14400"/>
                    <a:pt x="40000" y="14400"/>
                    <a:pt x="40000" y="14400"/>
                  </a:cubicBezTo>
                  <a:cubicBezTo>
                    <a:pt x="40000" y="13600"/>
                    <a:pt x="40000" y="13600"/>
                    <a:pt x="40000" y="13600"/>
                  </a:cubicBezTo>
                  <a:cubicBezTo>
                    <a:pt x="39200" y="12000"/>
                    <a:pt x="39200" y="9600"/>
                    <a:pt x="36800" y="8000"/>
                  </a:cubicBezTo>
                  <a:lnTo>
                    <a:pt x="36000" y="7200"/>
                  </a:lnTo>
                  <a:close/>
                  <a:moveTo>
                    <a:pt x="45600" y="20000"/>
                  </a:moveTo>
                  <a:cubicBezTo>
                    <a:pt x="45600" y="19200"/>
                    <a:pt x="44000" y="16800"/>
                    <a:pt x="42400" y="15200"/>
                  </a:cubicBezTo>
                  <a:cubicBezTo>
                    <a:pt x="42400" y="16800"/>
                    <a:pt x="43200" y="18400"/>
                    <a:pt x="45600" y="20000"/>
                  </a:cubicBezTo>
                  <a:close/>
                  <a:moveTo>
                    <a:pt x="35200" y="23200"/>
                  </a:moveTo>
                  <a:cubicBezTo>
                    <a:pt x="36000" y="25600"/>
                    <a:pt x="39200" y="28800"/>
                    <a:pt x="40800" y="28000"/>
                  </a:cubicBezTo>
                  <a:cubicBezTo>
                    <a:pt x="41600" y="28000"/>
                    <a:pt x="42400" y="27200"/>
                    <a:pt x="42400" y="26400"/>
                  </a:cubicBezTo>
                  <a:cubicBezTo>
                    <a:pt x="40800" y="26400"/>
                    <a:pt x="39200" y="25600"/>
                    <a:pt x="37600" y="24000"/>
                  </a:cubicBezTo>
                  <a:cubicBezTo>
                    <a:pt x="36800" y="24000"/>
                    <a:pt x="36000" y="23200"/>
                    <a:pt x="36000" y="23200"/>
                  </a:cubicBezTo>
                  <a:cubicBezTo>
                    <a:pt x="35200" y="23200"/>
                    <a:pt x="35200" y="23200"/>
                    <a:pt x="35200" y="23200"/>
                  </a:cubicBezTo>
                  <a:close/>
                  <a:moveTo>
                    <a:pt x="4000" y="39200"/>
                  </a:moveTo>
                  <a:cubicBezTo>
                    <a:pt x="4000" y="49600"/>
                    <a:pt x="8000" y="61600"/>
                    <a:pt x="15200" y="65600"/>
                  </a:cubicBezTo>
                  <a:cubicBezTo>
                    <a:pt x="9600" y="59200"/>
                    <a:pt x="6400" y="46400"/>
                    <a:pt x="6400" y="36800"/>
                  </a:cubicBezTo>
                  <a:cubicBezTo>
                    <a:pt x="6400" y="28800"/>
                    <a:pt x="8000" y="22400"/>
                    <a:pt x="10400" y="17600"/>
                  </a:cubicBezTo>
                  <a:cubicBezTo>
                    <a:pt x="6400" y="23200"/>
                    <a:pt x="4000" y="30400"/>
                    <a:pt x="4000" y="39200"/>
                  </a:cubicBezTo>
                  <a:close/>
                  <a:moveTo>
                    <a:pt x="116800" y="14400"/>
                  </a:moveTo>
                  <a:cubicBezTo>
                    <a:pt x="116800" y="14400"/>
                    <a:pt x="116800" y="14400"/>
                    <a:pt x="116800" y="14400"/>
                  </a:cubicBezTo>
                  <a:cubicBezTo>
                    <a:pt x="116800" y="16800"/>
                    <a:pt x="111200" y="24800"/>
                    <a:pt x="107200" y="26400"/>
                  </a:cubicBezTo>
                  <a:cubicBezTo>
                    <a:pt x="107200" y="26400"/>
                    <a:pt x="107200" y="26400"/>
                    <a:pt x="107200" y="26400"/>
                  </a:cubicBezTo>
                  <a:cubicBezTo>
                    <a:pt x="82400" y="28000"/>
                    <a:pt x="68000" y="19200"/>
                    <a:pt x="52800" y="8000"/>
                  </a:cubicBezTo>
                  <a:cubicBezTo>
                    <a:pt x="50400" y="6400"/>
                    <a:pt x="50400" y="6400"/>
                    <a:pt x="50400" y="6400"/>
                  </a:cubicBezTo>
                  <a:cubicBezTo>
                    <a:pt x="53600" y="7200"/>
                    <a:pt x="53600" y="7200"/>
                    <a:pt x="53600" y="7200"/>
                  </a:cubicBezTo>
                  <a:cubicBezTo>
                    <a:pt x="58400" y="8000"/>
                    <a:pt x="64000" y="10400"/>
                    <a:pt x="70400" y="13600"/>
                  </a:cubicBezTo>
                  <a:cubicBezTo>
                    <a:pt x="86400" y="20800"/>
                    <a:pt x="104800" y="28800"/>
                    <a:pt x="1152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800" y="12800"/>
                    <a:pt x="116800" y="12800"/>
                    <a:pt x="116800" y="14400"/>
                  </a:cubicBezTo>
                  <a:close/>
                  <a:moveTo>
                    <a:pt x="106400" y="24800"/>
                  </a:moveTo>
                  <a:cubicBezTo>
                    <a:pt x="110400" y="23200"/>
                    <a:pt x="115200" y="16800"/>
                    <a:pt x="116000" y="14400"/>
                  </a:cubicBezTo>
                  <a:cubicBezTo>
                    <a:pt x="104800" y="29600"/>
                    <a:pt x="86400" y="21600"/>
                    <a:pt x="69600" y="14400"/>
                  </a:cubicBezTo>
                  <a:cubicBezTo>
                    <a:pt x="64800" y="12000"/>
                    <a:pt x="60800" y="10400"/>
                    <a:pt x="56800" y="8800"/>
                  </a:cubicBezTo>
                  <a:cubicBezTo>
                    <a:pt x="70400" y="18400"/>
                    <a:pt x="84000" y="26400"/>
                    <a:pt x="106400" y="24800"/>
                  </a:cubicBezTo>
                  <a:close/>
                  <a:moveTo>
                    <a:pt x="44000" y="24000"/>
                  </a:moveTo>
                  <a:cubicBezTo>
                    <a:pt x="43200" y="24000"/>
                    <a:pt x="43200" y="24000"/>
                    <a:pt x="43200" y="24000"/>
                  </a:cubicBezTo>
                  <a:cubicBezTo>
                    <a:pt x="37600" y="23200"/>
                    <a:pt x="33600" y="20000"/>
                    <a:pt x="33600" y="13600"/>
                  </a:cubicBezTo>
                  <a:cubicBezTo>
                    <a:pt x="33600" y="12800"/>
                    <a:pt x="33600" y="12800"/>
                    <a:pt x="33600" y="12800"/>
                  </a:cubicBezTo>
                  <a:cubicBezTo>
                    <a:pt x="34400" y="12800"/>
                    <a:pt x="34400" y="12800"/>
                    <a:pt x="34400" y="12800"/>
                  </a:cubicBezTo>
                  <a:cubicBezTo>
                    <a:pt x="40000" y="13600"/>
                    <a:pt x="42400" y="18400"/>
                    <a:pt x="44000" y="23200"/>
                  </a:cubicBezTo>
                  <a:lnTo>
                    <a:pt x="44000" y="24000"/>
                  </a:lnTo>
                  <a:close/>
                  <a:moveTo>
                    <a:pt x="34400" y="13600"/>
                  </a:moveTo>
                  <a:cubicBezTo>
                    <a:pt x="35200" y="19200"/>
                    <a:pt x="37600" y="21600"/>
                    <a:pt x="42400" y="22400"/>
                  </a:cubicBezTo>
                  <a:cubicBezTo>
                    <a:pt x="40800" y="18400"/>
                    <a:pt x="39200" y="15200"/>
                    <a:pt x="34400" y="136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" name="Shape 63"/>
            <p:cNvSpPr/>
            <p:nvPr/>
          </p:nvSpPr>
          <p:spPr>
            <a:xfrm>
              <a:off x="4162425" y="3344863"/>
              <a:ext cx="334963" cy="328613"/>
            </a:xfrm>
            <a:custGeom>
              <a:pathLst>
                <a:path extrusionOk="0" h="120000" w="120000">
                  <a:moveTo>
                    <a:pt x="49127" y="13972"/>
                  </a:moveTo>
                  <a:cubicBezTo>
                    <a:pt x="51543" y="13972"/>
                    <a:pt x="53959" y="7397"/>
                    <a:pt x="56375" y="10684"/>
                  </a:cubicBezTo>
                  <a:cubicBezTo>
                    <a:pt x="54765" y="12328"/>
                    <a:pt x="52348" y="13972"/>
                    <a:pt x="53959" y="18082"/>
                  </a:cubicBezTo>
                  <a:cubicBezTo>
                    <a:pt x="62818" y="18082"/>
                    <a:pt x="57986" y="9041"/>
                    <a:pt x="57181" y="6575"/>
                  </a:cubicBezTo>
                  <a:cubicBezTo>
                    <a:pt x="60402" y="3287"/>
                    <a:pt x="65234" y="12328"/>
                    <a:pt x="62013" y="16438"/>
                  </a:cubicBezTo>
                  <a:cubicBezTo>
                    <a:pt x="82953" y="0"/>
                    <a:pt x="115973" y="5753"/>
                    <a:pt x="117583" y="32054"/>
                  </a:cubicBezTo>
                  <a:cubicBezTo>
                    <a:pt x="119194" y="51780"/>
                    <a:pt x="99060" y="64931"/>
                    <a:pt x="100671" y="84657"/>
                  </a:cubicBezTo>
                  <a:cubicBezTo>
                    <a:pt x="104697" y="86301"/>
                    <a:pt x="111140" y="77260"/>
                    <a:pt x="117583" y="81369"/>
                  </a:cubicBezTo>
                  <a:cubicBezTo>
                    <a:pt x="120000" y="85479"/>
                    <a:pt x="118389" y="93698"/>
                    <a:pt x="119194" y="98630"/>
                  </a:cubicBezTo>
                  <a:cubicBezTo>
                    <a:pt x="114362" y="102739"/>
                    <a:pt x="108724" y="100273"/>
                    <a:pt x="103892" y="97808"/>
                  </a:cubicBezTo>
                  <a:cubicBezTo>
                    <a:pt x="103892" y="107671"/>
                    <a:pt x="103892" y="117534"/>
                    <a:pt x="113557" y="117534"/>
                  </a:cubicBezTo>
                  <a:cubicBezTo>
                    <a:pt x="96644" y="119999"/>
                    <a:pt x="100671" y="102739"/>
                    <a:pt x="99865" y="88767"/>
                  </a:cubicBezTo>
                  <a:cubicBezTo>
                    <a:pt x="99060" y="78082"/>
                    <a:pt x="95033" y="72328"/>
                    <a:pt x="97449" y="62465"/>
                  </a:cubicBezTo>
                  <a:cubicBezTo>
                    <a:pt x="100671" y="46849"/>
                    <a:pt x="120000" y="32876"/>
                    <a:pt x="106308" y="14794"/>
                  </a:cubicBezTo>
                  <a:cubicBezTo>
                    <a:pt x="81342" y="4109"/>
                    <a:pt x="61208" y="27123"/>
                    <a:pt x="37046" y="25479"/>
                  </a:cubicBezTo>
                  <a:cubicBezTo>
                    <a:pt x="24966" y="24657"/>
                    <a:pt x="12885" y="13150"/>
                    <a:pt x="0" y="22191"/>
                  </a:cubicBezTo>
                  <a:cubicBezTo>
                    <a:pt x="11275" y="9863"/>
                    <a:pt x="29798" y="18904"/>
                    <a:pt x="48322" y="19726"/>
                  </a:cubicBezTo>
                  <a:cubicBezTo>
                    <a:pt x="49932" y="18082"/>
                    <a:pt x="46711" y="12328"/>
                    <a:pt x="46711" y="9041"/>
                  </a:cubicBezTo>
                  <a:cubicBezTo>
                    <a:pt x="49127" y="8219"/>
                    <a:pt x="51543" y="3287"/>
                    <a:pt x="54765" y="6575"/>
                  </a:cubicBezTo>
                  <a:cubicBezTo>
                    <a:pt x="53959" y="7397"/>
                    <a:pt x="47516" y="7397"/>
                    <a:pt x="49127" y="13972"/>
                  </a:cubicBezTo>
                  <a:close/>
                  <a:moveTo>
                    <a:pt x="46711" y="22191"/>
                  </a:moveTo>
                  <a:cubicBezTo>
                    <a:pt x="39463" y="20547"/>
                    <a:pt x="33020" y="18082"/>
                    <a:pt x="24966" y="20547"/>
                  </a:cubicBezTo>
                  <a:cubicBezTo>
                    <a:pt x="33020" y="21369"/>
                    <a:pt x="39463" y="26301"/>
                    <a:pt x="46711" y="22191"/>
                  </a:cubicBezTo>
                  <a:close/>
                  <a:moveTo>
                    <a:pt x="81342" y="9041"/>
                  </a:moveTo>
                  <a:cubicBezTo>
                    <a:pt x="78926" y="11506"/>
                    <a:pt x="68456" y="12328"/>
                    <a:pt x="70872" y="16438"/>
                  </a:cubicBezTo>
                  <a:cubicBezTo>
                    <a:pt x="72483" y="12328"/>
                    <a:pt x="83758" y="13150"/>
                    <a:pt x="81342" y="9041"/>
                  </a:cubicBezTo>
                  <a:close/>
                  <a:moveTo>
                    <a:pt x="114362" y="26301"/>
                  </a:moveTo>
                  <a:cubicBezTo>
                    <a:pt x="112751" y="23835"/>
                    <a:pt x="111140" y="24657"/>
                    <a:pt x="113557" y="27945"/>
                  </a:cubicBezTo>
                  <a:cubicBezTo>
                    <a:pt x="111946" y="48493"/>
                    <a:pt x="97449" y="55068"/>
                    <a:pt x="98255" y="78082"/>
                  </a:cubicBezTo>
                  <a:cubicBezTo>
                    <a:pt x="102281" y="59999"/>
                    <a:pt x="117583" y="48493"/>
                    <a:pt x="114362" y="26301"/>
                  </a:cubicBezTo>
                  <a:close/>
                  <a:moveTo>
                    <a:pt x="116778" y="97808"/>
                  </a:moveTo>
                  <a:cubicBezTo>
                    <a:pt x="116778" y="92876"/>
                    <a:pt x="116778" y="89589"/>
                    <a:pt x="114362" y="87123"/>
                  </a:cubicBezTo>
                  <a:cubicBezTo>
                    <a:pt x="111946" y="87123"/>
                    <a:pt x="108724" y="87123"/>
                    <a:pt x="106308" y="87123"/>
                  </a:cubicBezTo>
                  <a:cubicBezTo>
                    <a:pt x="101476" y="92876"/>
                    <a:pt x="107919" y="99452"/>
                    <a:pt x="116778" y="97808"/>
                  </a:cubicBezTo>
                  <a:close/>
                  <a:moveTo>
                    <a:pt x="117583" y="84657"/>
                  </a:moveTo>
                  <a:cubicBezTo>
                    <a:pt x="114362" y="82191"/>
                    <a:pt x="110335" y="82191"/>
                    <a:pt x="107919" y="84657"/>
                  </a:cubicBezTo>
                  <a:cubicBezTo>
                    <a:pt x="111946" y="83013"/>
                    <a:pt x="115973" y="87945"/>
                    <a:pt x="117583" y="8465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4" name="Shape 64"/>
            <p:cNvSpPr/>
            <p:nvPr/>
          </p:nvSpPr>
          <p:spPr>
            <a:xfrm>
              <a:off x="4162425" y="3359150"/>
              <a:ext cx="334963" cy="309563"/>
            </a:xfrm>
            <a:custGeom>
              <a:pathLst>
                <a:path extrusionOk="0" h="120000" w="120000">
                  <a:moveTo>
                    <a:pt x="52348" y="0"/>
                  </a:moveTo>
                  <a:cubicBezTo>
                    <a:pt x="53154" y="0"/>
                    <a:pt x="54765" y="869"/>
                    <a:pt x="55570" y="1739"/>
                  </a:cubicBezTo>
                  <a:cubicBezTo>
                    <a:pt x="55570" y="1739"/>
                    <a:pt x="55570" y="1739"/>
                    <a:pt x="55570" y="1739"/>
                  </a:cubicBezTo>
                  <a:cubicBezTo>
                    <a:pt x="55570" y="2608"/>
                    <a:pt x="55570" y="2608"/>
                    <a:pt x="55570" y="2608"/>
                  </a:cubicBezTo>
                  <a:cubicBezTo>
                    <a:pt x="54765" y="2608"/>
                    <a:pt x="54765" y="2608"/>
                    <a:pt x="53959" y="3478"/>
                  </a:cubicBezTo>
                  <a:cubicBezTo>
                    <a:pt x="52348" y="3478"/>
                    <a:pt x="50738" y="3478"/>
                    <a:pt x="49932" y="5217"/>
                  </a:cubicBezTo>
                  <a:cubicBezTo>
                    <a:pt x="49932" y="6086"/>
                    <a:pt x="49127" y="6956"/>
                    <a:pt x="49932" y="8695"/>
                  </a:cubicBezTo>
                  <a:cubicBezTo>
                    <a:pt x="50738" y="7826"/>
                    <a:pt x="50738" y="6956"/>
                    <a:pt x="51543" y="6086"/>
                  </a:cubicBezTo>
                  <a:cubicBezTo>
                    <a:pt x="53154" y="5217"/>
                    <a:pt x="53959" y="4347"/>
                    <a:pt x="54765" y="4347"/>
                  </a:cubicBezTo>
                  <a:cubicBezTo>
                    <a:pt x="55570" y="4347"/>
                    <a:pt x="56375" y="4347"/>
                    <a:pt x="56375" y="5217"/>
                  </a:cubicBezTo>
                  <a:cubicBezTo>
                    <a:pt x="57181" y="5217"/>
                    <a:pt x="57181" y="5217"/>
                    <a:pt x="57181" y="5217"/>
                  </a:cubicBezTo>
                  <a:cubicBezTo>
                    <a:pt x="56375" y="6086"/>
                    <a:pt x="56375" y="6086"/>
                    <a:pt x="56375" y="6086"/>
                  </a:cubicBezTo>
                  <a:cubicBezTo>
                    <a:pt x="56375" y="6956"/>
                    <a:pt x="55570" y="6956"/>
                    <a:pt x="55570" y="7826"/>
                  </a:cubicBezTo>
                  <a:cubicBezTo>
                    <a:pt x="54765" y="9565"/>
                    <a:pt x="53959" y="10434"/>
                    <a:pt x="53959" y="13913"/>
                  </a:cubicBezTo>
                  <a:cubicBezTo>
                    <a:pt x="56375" y="13913"/>
                    <a:pt x="57181" y="13043"/>
                    <a:pt x="57986" y="12173"/>
                  </a:cubicBezTo>
                  <a:cubicBezTo>
                    <a:pt x="59597" y="9565"/>
                    <a:pt x="57181" y="4347"/>
                    <a:pt x="56375" y="2608"/>
                  </a:cubicBezTo>
                  <a:cubicBezTo>
                    <a:pt x="56375" y="1739"/>
                    <a:pt x="56375" y="1739"/>
                    <a:pt x="56375" y="1739"/>
                  </a:cubicBezTo>
                  <a:cubicBezTo>
                    <a:pt x="57181" y="1739"/>
                    <a:pt x="57181" y="1739"/>
                    <a:pt x="57181" y="1739"/>
                  </a:cubicBezTo>
                  <a:cubicBezTo>
                    <a:pt x="57181" y="869"/>
                    <a:pt x="57986" y="869"/>
                    <a:pt x="58791" y="869"/>
                  </a:cubicBezTo>
                  <a:cubicBezTo>
                    <a:pt x="58791" y="869"/>
                    <a:pt x="58791" y="869"/>
                    <a:pt x="58791" y="869"/>
                  </a:cubicBezTo>
                  <a:cubicBezTo>
                    <a:pt x="60402" y="869"/>
                    <a:pt x="62013" y="2608"/>
                    <a:pt x="62818" y="4347"/>
                  </a:cubicBezTo>
                  <a:cubicBezTo>
                    <a:pt x="63624" y="6086"/>
                    <a:pt x="63624" y="7826"/>
                    <a:pt x="63624" y="9565"/>
                  </a:cubicBezTo>
                  <a:cubicBezTo>
                    <a:pt x="70872" y="4347"/>
                    <a:pt x="79731" y="1739"/>
                    <a:pt x="88590" y="1739"/>
                  </a:cubicBezTo>
                  <a:cubicBezTo>
                    <a:pt x="105503" y="1739"/>
                    <a:pt x="116778" y="12173"/>
                    <a:pt x="118389" y="28695"/>
                  </a:cubicBezTo>
                  <a:cubicBezTo>
                    <a:pt x="119194" y="39130"/>
                    <a:pt x="114362" y="47826"/>
                    <a:pt x="110335" y="56521"/>
                  </a:cubicBezTo>
                  <a:cubicBezTo>
                    <a:pt x="105503" y="65217"/>
                    <a:pt x="100671" y="73913"/>
                    <a:pt x="101476" y="84347"/>
                  </a:cubicBezTo>
                  <a:cubicBezTo>
                    <a:pt x="102281" y="84347"/>
                    <a:pt x="104697" y="83478"/>
                    <a:pt x="106308" y="82608"/>
                  </a:cubicBezTo>
                  <a:cubicBezTo>
                    <a:pt x="108724" y="80869"/>
                    <a:pt x="111140" y="79130"/>
                    <a:pt x="114362" y="79130"/>
                  </a:cubicBezTo>
                  <a:cubicBezTo>
                    <a:pt x="115973" y="79130"/>
                    <a:pt x="116778" y="80000"/>
                    <a:pt x="118389" y="80869"/>
                  </a:cubicBezTo>
                  <a:cubicBezTo>
                    <a:pt x="118389" y="80869"/>
                    <a:pt x="118389" y="80869"/>
                    <a:pt x="118389" y="80869"/>
                  </a:cubicBezTo>
                  <a:cubicBezTo>
                    <a:pt x="120000" y="83478"/>
                    <a:pt x="120000" y="87826"/>
                    <a:pt x="120000" y="92173"/>
                  </a:cubicBezTo>
                  <a:cubicBezTo>
                    <a:pt x="119194" y="94782"/>
                    <a:pt x="119194" y="97391"/>
                    <a:pt x="120000" y="99130"/>
                  </a:cubicBezTo>
                  <a:cubicBezTo>
                    <a:pt x="120000" y="100000"/>
                    <a:pt x="120000" y="100000"/>
                    <a:pt x="120000" y="100000"/>
                  </a:cubicBezTo>
                  <a:cubicBezTo>
                    <a:pt x="119194" y="100000"/>
                    <a:pt x="119194" y="100000"/>
                    <a:pt x="119194" y="100000"/>
                  </a:cubicBezTo>
                  <a:cubicBezTo>
                    <a:pt x="117583" y="101739"/>
                    <a:pt x="115167" y="102608"/>
                    <a:pt x="113557" y="102608"/>
                  </a:cubicBezTo>
                  <a:cubicBezTo>
                    <a:pt x="110335" y="102608"/>
                    <a:pt x="107919" y="100869"/>
                    <a:pt x="104697" y="99130"/>
                  </a:cubicBezTo>
                  <a:cubicBezTo>
                    <a:pt x="104697" y="100000"/>
                    <a:pt x="104697" y="100000"/>
                    <a:pt x="104697" y="100000"/>
                  </a:cubicBezTo>
                  <a:cubicBezTo>
                    <a:pt x="104697" y="109565"/>
                    <a:pt x="104697" y="118260"/>
                    <a:pt x="113557" y="118260"/>
                  </a:cubicBezTo>
                  <a:cubicBezTo>
                    <a:pt x="113557" y="120000"/>
                    <a:pt x="113557" y="120000"/>
                    <a:pt x="113557" y="120000"/>
                  </a:cubicBezTo>
                  <a:cubicBezTo>
                    <a:pt x="111946" y="120000"/>
                    <a:pt x="111140" y="120000"/>
                    <a:pt x="110335" y="120000"/>
                  </a:cubicBezTo>
                  <a:cubicBezTo>
                    <a:pt x="99060" y="120000"/>
                    <a:pt x="99060" y="108695"/>
                    <a:pt x="99060" y="97391"/>
                  </a:cubicBezTo>
                  <a:cubicBezTo>
                    <a:pt x="99060" y="93913"/>
                    <a:pt x="99060" y="91304"/>
                    <a:pt x="99060" y="88695"/>
                  </a:cubicBezTo>
                  <a:cubicBezTo>
                    <a:pt x="99060" y="86086"/>
                    <a:pt x="98255" y="83478"/>
                    <a:pt x="98255" y="81739"/>
                  </a:cubicBezTo>
                  <a:cubicBezTo>
                    <a:pt x="98255" y="81739"/>
                    <a:pt x="98255" y="81739"/>
                    <a:pt x="98255" y="81739"/>
                  </a:cubicBezTo>
                  <a:cubicBezTo>
                    <a:pt x="98255" y="80869"/>
                    <a:pt x="98255" y="80869"/>
                    <a:pt x="98255" y="80869"/>
                  </a:cubicBezTo>
                  <a:cubicBezTo>
                    <a:pt x="97449" y="80000"/>
                    <a:pt x="97449" y="79130"/>
                    <a:pt x="97449" y="78260"/>
                  </a:cubicBezTo>
                  <a:cubicBezTo>
                    <a:pt x="96644" y="73043"/>
                    <a:pt x="95033" y="67826"/>
                    <a:pt x="96644" y="60869"/>
                  </a:cubicBezTo>
                  <a:cubicBezTo>
                    <a:pt x="98255" y="55652"/>
                    <a:pt x="100671" y="49565"/>
                    <a:pt x="103892" y="44347"/>
                  </a:cubicBezTo>
                  <a:cubicBezTo>
                    <a:pt x="109530" y="33913"/>
                    <a:pt x="115167" y="23478"/>
                    <a:pt x="106308" y="11304"/>
                  </a:cubicBezTo>
                  <a:cubicBezTo>
                    <a:pt x="101476" y="9565"/>
                    <a:pt x="97449" y="8695"/>
                    <a:pt x="92617" y="8695"/>
                  </a:cubicBezTo>
                  <a:cubicBezTo>
                    <a:pt x="83758" y="8695"/>
                    <a:pt x="74899" y="12173"/>
                    <a:pt x="66845" y="15652"/>
                  </a:cubicBezTo>
                  <a:cubicBezTo>
                    <a:pt x="57986" y="19130"/>
                    <a:pt x="49127" y="22608"/>
                    <a:pt x="39463" y="22608"/>
                  </a:cubicBezTo>
                  <a:cubicBezTo>
                    <a:pt x="38657" y="22608"/>
                    <a:pt x="37852" y="22608"/>
                    <a:pt x="36241" y="22608"/>
                  </a:cubicBezTo>
                  <a:cubicBezTo>
                    <a:pt x="32214" y="21739"/>
                    <a:pt x="28187" y="20000"/>
                    <a:pt x="24161" y="19130"/>
                  </a:cubicBezTo>
                  <a:cubicBezTo>
                    <a:pt x="20134" y="16521"/>
                    <a:pt x="15302" y="14782"/>
                    <a:pt x="10469" y="14782"/>
                  </a:cubicBezTo>
                  <a:cubicBezTo>
                    <a:pt x="7248" y="14782"/>
                    <a:pt x="3221" y="16521"/>
                    <a:pt x="805" y="18260"/>
                  </a:cubicBezTo>
                  <a:cubicBezTo>
                    <a:pt x="0" y="17391"/>
                    <a:pt x="0" y="17391"/>
                    <a:pt x="0" y="17391"/>
                  </a:cubicBezTo>
                  <a:cubicBezTo>
                    <a:pt x="4026" y="13043"/>
                    <a:pt x="8859" y="11304"/>
                    <a:pt x="16107" y="11304"/>
                  </a:cubicBezTo>
                  <a:cubicBezTo>
                    <a:pt x="16107" y="11304"/>
                    <a:pt x="16107" y="11304"/>
                    <a:pt x="16107" y="11304"/>
                  </a:cubicBezTo>
                  <a:cubicBezTo>
                    <a:pt x="20939" y="11304"/>
                    <a:pt x="26577" y="12173"/>
                    <a:pt x="31409" y="13043"/>
                  </a:cubicBezTo>
                  <a:cubicBezTo>
                    <a:pt x="37046" y="13913"/>
                    <a:pt x="42684" y="14782"/>
                    <a:pt x="47516" y="14782"/>
                  </a:cubicBezTo>
                  <a:cubicBezTo>
                    <a:pt x="49127" y="13913"/>
                    <a:pt x="48322" y="11304"/>
                    <a:pt x="47516" y="8695"/>
                  </a:cubicBezTo>
                  <a:cubicBezTo>
                    <a:pt x="46711" y="6956"/>
                    <a:pt x="46711" y="6086"/>
                    <a:pt x="46711" y="4347"/>
                  </a:cubicBezTo>
                  <a:cubicBezTo>
                    <a:pt x="46711" y="4347"/>
                    <a:pt x="46711" y="4347"/>
                    <a:pt x="46711" y="4347"/>
                  </a:cubicBezTo>
                  <a:cubicBezTo>
                    <a:pt x="46711" y="3478"/>
                    <a:pt x="46711" y="3478"/>
                    <a:pt x="46711" y="3478"/>
                  </a:cubicBezTo>
                  <a:cubicBezTo>
                    <a:pt x="47516" y="3478"/>
                    <a:pt x="47516" y="2608"/>
                    <a:pt x="48322" y="2608"/>
                  </a:cubicBezTo>
                  <a:cubicBezTo>
                    <a:pt x="49932" y="869"/>
                    <a:pt x="50738" y="0"/>
                    <a:pt x="52348" y="0"/>
                  </a:cubicBezTo>
                  <a:close/>
                  <a:moveTo>
                    <a:pt x="53959" y="1739"/>
                  </a:moveTo>
                  <a:cubicBezTo>
                    <a:pt x="52348" y="869"/>
                    <a:pt x="50738" y="1739"/>
                    <a:pt x="49127" y="3478"/>
                  </a:cubicBezTo>
                  <a:cubicBezTo>
                    <a:pt x="48322" y="3478"/>
                    <a:pt x="48322" y="4347"/>
                    <a:pt x="47516" y="4347"/>
                  </a:cubicBezTo>
                  <a:cubicBezTo>
                    <a:pt x="47516" y="6086"/>
                    <a:pt x="48322" y="6956"/>
                    <a:pt x="48322" y="8695"/>
                  </a:cubicBezTo>
                  <a:cubicBezTo>
                    <a:pt x="48322" y="8695"/>
                    <a:pt x="48322" y="8695"/>
                    <a:pt x="48322" y="8695"/>
                  </a:cubicBezTo>
                  <a:cubicBezTo>
                    <a:pt x="48322" y="6956"/>
                    <a:pt x="48322" y="6086"/>
                    <a:pt x="49127" y="4347"/>
                  </a:cubicBezTo>
                  <a:cubicBezTo>
                    <a:pt x="49932" y="2608"/>
                    <a:pt x="52348" y="2608"/>
                    <a:pt x="53154" y="1739"/>
                  </a:cubicBezTo>
                  <a:cubicBezTo>
                    <a:pt x="53154" y="1739"/>
                    <a:pt x="53959" y="1739"/>
                    <a:pt x="53959" y="1739"/>
                  </a:cubicBezTo>
                  <a:close/>
                  <a:moveTo>
                    <a:pt x="62013" y="12173"/>
                  </a:moveTo>
                  <a:cubicBezTo>
                    <a:pt x="61208" y="11304"/>
                    <a:pt x="61208" y="11304"/>
                    <a:pt x="61208" y="11304"/>
                  </a:cubicBezTo>
                  <a:cubicBezTo>
                    <a:pt x="62818" y="9565"/>
                    <a:pt x="62818" y="6956"/>
                    <a:pt x="62013" y="5217"/>
                  </a:cubicBezTo>
                  <a:cubicBezTo>
                    <a:pt x="60402" y="2608"/>
                    <a:pt x="58791" y="869"/>
                    <a:pt x="57986" y="1739"/>
                  </a:cubicBezTo>
                  <a:cubicBezTo>
                    <a:pt x="58791" y="4347"/>
                    <a:pt x="61208" y="9565"/>
                    <a:pt x="58791" y="13043"/>
                  </a:cubicBezTo>
                  <a:cubicBezTo>
                    <a:pt x="57986" y="13913"/>
                    <a:pt x="56375" y="14782"/>
                    <a:pt x="53959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2348" y="10434"/>
                    <a:pt x="53154" y="8695"/>
                    <a:pt x="54765" y="6956"/>
                  </a:cubicBezTo>
                  <a:cubicBezTo>
                    <a:pt x="54765" y="6956"/>
                    <a:pt x="54765" y="6086"/>
                    <a:pt x="55570" y="6086"/>
                  </a:cubicBezTo>
                  <a:cubicBezTo>
                    <a:pt x="55570" y="5217"/>
                    <a:pt x="54765" y="5217"/>
                    <a:pt x="54765" y="5217"/>
                  </a:cubicBezTo>
                  <a:cubicBezTo>
                    <a:pt x="53959" y="5217"/>
                    <a:pt x="53154" y="6086"/>
                    <a:pt x="52348" y="6956"/>
                  </a:cubicBezTo>
                  <a:cubicBezTo>
                    <a:pt x="51543" y="8695"/>
                    <a:pt x="50738" y="9565"/>
                    <a:pt x="49127" y="10434"/>
                  </a:cubicBezTo>
                  <a:cubicBezTo>
                    <a:pt x="49127" y="10434"/>
                    <a:pt x="49127" y="10434"/>
                    <a:pt x="49127" y="10434"/>
                  </a:cubicBezTo>
                  <a:cubicBezTo>
                    <a:pt x="49127" y="12173"/>
                    <a:pt x="49932" y="14782"/>
                    <a:pt x="48322" y="15652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2684" y="15652"/>
                    <a:pt x="37046" y="14782"/>
                    <a:pt x="31409" y="13913"/>
                  </a:cubicBezTo>
                  <a:cubicBezTo>
                    <a:pt x="25771" y="13043"/>
                    <a:pt x="20939" y="12173"/>
                    <a:pt x="16107" y="12173"/>
                  </a:cubicBezTo>
                  <a:cubicBezTo>
                    <a:pt x="16107" y="12173"/>
                    <a:pt x="16107" y="12173"/>
                    <a:pt x="16107" y="12173"/>
                  </a:cubicBezTo>
                  <a:cubicBezTo>
                    <a:pt x="12080" y="12173"/>
                    <a:pt x="8859" y="13043"/>
                    <a:pt x="5637" y="14782"/>
                  </a:cubicBezTo>
                  <a:cubicBezTo>
                    <a:pt x="7248" y="13913"/>
                    <a:pt x="8859" y="13913"/>
                    <a:pt x="10469" y="13913"/>
                  </a:cubicBezTo>
                  <a:cubicBezTo>
                    <a:pt x="14496" y="13913"/>
                    <a:pt x="19328" y="15652"/>
                    <a:pt x="23355" y="16521"/>
                  </a:cubicBezTo>
                  <a:cubicBezTo>
                    <a:pt x="24966" y="16521"/>
                    <a:pt x="24966" y="16521"/>
                    <a:pt x="24966" y="16521"/>
                  </a:cubicBezTo>
                  <a:cubicBezTo>
                    <a:pt x="27382" y="15652"/>
                    <a:pt x="29798" y="14782"/>
                    <a:pt x="32214" y="14782"/>
                  </a:cubicBezTo>
                  <a:cubicBezTo>
                    <a:pt x="32214" y="14782"/>
                    <a:pt x="32214" y="14782"/>
                    <a:pt x="32214" y="14782"/>
                  </a:cubicBezTo>
                  <a:cubicBezTo>
                    <a:pt x="36241" y="14782"/>
                    <a:pt x="39463" y="15652"/>
                    <a:pt x="43489" y="16521"/>
                  </a:cubicBezTo>
                  <a:cubicBezTo>
                    <a:pt x="44295" y="16521"/>
                    <a:pt x="45906" y="17391"/>
                    <a:pt x="46711" y="17391"/>
                  </a:cubicBezTo>
                  <a:cubicBezTo>
                    <a:pt x="48322" y="17391"/>
                    <a:pt x="48322" y="17391"/>
                    <a:pt x="48322" y="17391"/>
                  </a:cubicBezTo>
                  <a:cubicBezTo>
                    <a:pt x="47516" y="18260"/>
                    <a:pt x="47516" y="18260"/>
                    <a:pt x="47516" y="18260"/>
                  </a:cubicBezTo>
                  <a:cubicBezTo>
                    <a:pt x="45100" y="20000"/>
                    <a:pt x="42684" y="20869"/>
                    <a:pt x="40268" y="20869"/>
                  </a:cubicBezTo>
                  <a:cubicBezTo>
                    <a:pt x="37852" y="20869"/>
                    <a:pt x="34630" y="20000"/>
                    <a:pt x="32214" y="19130"/>
                  </a:cubicBezTo>
                  <a:cubicBezTo>
                    <a:pt x="29798" y="18260"/>
                    <a:pt x="27382" y="17391"/>
                    <a:pt x="24966" y="17391"/>
                  </a:cubicBezTo>
                  <a:cubicBezTo>
                    <a:pt x="24161" y="17391"/>
                    <a:pt x="24161" y="17391"/>
                    <a:pt x="24161" y="17391"/>
                  </a:cubicBezTo>
                  <a:cubicBezTo>
                    <a:pt x="24161" y="17391"/>
                    <a:pt x="24966" y="17391"/>
                    <a:pt x="24966" y="17391"/>
                  </a:cubicBezTo>
                  <a:cubicBezTo>
                    <a:pt x="28993" y="19130"/>
                    <a:pt x="33020" y="20869"/>
                    <a:pt x="37046" y="20869"/>
                  </a:cubicBezTo>
                  <a:cubicBezTo>
                    <a:pt x="37852" y="20869"/>
                    <a:pt x="38657" y="20869"/>
                    <a:pt x="39463" y="20869"/>
                  </a:cubicBezTo>
                  <a:cubicBezTo>
                    <a:pt x="49127" y="20869"/>
                    <a:pt x="57986" y="17391"/>
                    <a:pt x="66040" y="13913"/>
                  </a:cubicBezTo>
                  <a:cubicBezTo>
                    <a:pt x="67651" y="13913"/>
                    <a:pt x="69261" y="13043"/>
                    <a:pt x="70872" y="12173"/>
                  </a:cubicBezTo>
                  <a:cubicBezTo>
                    <a:pt x="70872" y="12173"/>
                    <a:pt x="70872" y="12173"/>
                    <a:pt x="70872" y="12173"/>
                  </a:cubicBezTo>
                  <a:cubicBezTo>
                    <a:pt x="70067" y="11304"/>
                    <a:pt x="70067" y="10434"/>
                    <a:pt x="70067" y="10434"/>
                  </a:cubicBezTo>
                  <a:cubicBezTo>
                    <a:pt x="70872" y="8695"/>
                    <a:pt x="73288" y="7826"/>
                    <a:pt x="75704" y="6086"/>
                  </a:cubicBezTo>
                  <a:cubicBezTo>
                    <a:pt x="78120" y="6086"/>
                    <a:pt x="79731" y="5217"/>
                    <a:pt x="80536" y="4347"/>
                  </a:cubicBezTo>
                  <a:cubicBezTo>
                    <a:pt x="81342" y="3478"/>
                    <a:pt x="81342" y="3478"/>
                    <a:pt x="81342" y="3478"/>
                  </a:cubicBezTo>
                  <a:cubicBezTo>
                    <a:pt x="74093" y="5217"/>
                    <a:pt x="67651" y="7826"/>
                    <a:pt x="62013" y="12173"/>
                  </a:cubicBezTo>
                  <a:close/>
                  <a:moveTo>
                    <a:pt x="101476" y="85217"/>
                  </a:moveTo>
                  <a:cubicBezTo>
                    <a:pt x="101476" y="85217"/>
                    <a:pt x="100671" y="85217"/>
                    <a:pt x="100671" y="85217"/>
                  </a:cubicBezTo>
                  <a:cubicBezTo>
                    <a:pt x="99865" y="85217"/>
                    <a:pt x="99865" y="85217"/>
                    <a:pt x="99865" y="85217"/>
                  </a:cubicBezTo>
                  <a:cubicBezTo>
                    <a:pt x="99865" y="84347"/>
                    <a:pt x="99865" y="84347"/>
                    <a:pt x="99865" y="84347"/>
                  </a:cubicBezTo>
                  <a:cubicBezTo>
                    <a:pt x="99060" y="73913"/>
                    <a:pt x="103892" y="64347"/>
                    <a:pt x="108724" y="55652"/>
                  </a:cubicBezTo>
                  <a:cubicBezTo>
                    <a:pt x="113557" y="46956"/>
                    <a:pt x="118389" y="39130"/>
                    <a:pt x="117583" y="29565"/>
                  </a:cubicBezTo>
                  <a:cubicBezTo>
                    <a:pt x="115973" y="13043"/>
                    <a:pt x="104697" y="3478"/>
                    <a:pt x="88590" y="3478"/>
                  </a:cubicBezTo>
                  <a:cubicBezTo>
                    <a:pt x="86174" y="3478"/>
                    <a:pt x="83758" y="3478"/>
                    <a:pt x="81342" y="3478"/>
                  </a:cubicBezTo>
                  <a:cubicBezTo>
                    <a:pt x="82147" y="4347"/>
                    <a:pt x="82147" y="4347"/>
                    <a:pt x="82147" y="4347"/>
                  </a:cubicBezTo>
                  <a:cubicBezTo>
                    <a:pt x="82147" y="5217"/>
                    <a:pt x="82147" y="5217"/>
                    <a:pt x="82147" y="6086"/>
                  </a:cubicBezTo>
                  <a:cubicBezTo>
                    <a:pt x="81342" y="7826"/>
                    <a:pt x="79731" y="8695"/>
                    <a:pt x="77315" y="9565"/>
                  </a:cubicBezTo>
                  <a:cubicBezTo>
                    <a:pt x="74899" y="9565"/>
                    <a:pt x="72483" y="10434"/>
                    <a:pt x="71677" y="12173"/>
                  </a:cubicBezTo>
                  <a:cubicBezTo>
                    <a:pt x="78120" y="9565"/>
                    <a:pt x="85369" y="6956"/>
                    <a:pt x="92617" y="6956"/>
                  </a:cubicBezTo>
                  <a:cubicBezTo>
                    <a:pt x="97449" y="6956"/>
                    <a:pt x="102281" y="7826"/>
                    <a:pt x="106308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16778" y="23478"/>
                    <a:pt x="110335" y="34782"/>
                    <a:pt x="104697" y="45217"/>
                  </a:cubicBezTo>
                  <a:cubicBezTo>
                    <a:pt x="101476" y="50434"/>
                    <a:pt x="99060" y="55652"/>
                    <a:pt x="98255" y="61739"/>
                  </a:cubicBezTo>
                  <a:cubicBezTo>
                    <a:pt x="96644" y="66086"/>
                    <a:pt x="97449" y="69565"/>
                    <a:pt x="97449" y="73043"/>
                  </a:cubicBezTo>
                  <a:cubicBezTo>
                    <a:pt x="98255" y="62608"/>
                    <a:pt x="101476" y="54782"/>
                    <a:pt x="105503" y="47826"/>
                  </a:cubicBezTo>
                  <a:cubicBezTo>
                    <a:pt x="108724" y="40869"/>
                    <a:pt x="111946" y="33913"/>
                    <a:pt x="112751" y="24347"/>
                  </a:cubicBezTo>
                  <a:cubicBezTo>
                    <a:pt x="111946" y="23478"/>
                    <a:pt x="111140" y="21739"/>
                    <a:pt x="111946" y="20869"/>
                  </a:cubicBezTo>
                  <a:cubicBezTo>
                    <a:pt x="111946" y="20869"/>
                    <a:pt x="111946" y="20869"/>
                    <a:pt x="112751" y="20869"/>
                  </a:cubicBezTo>
                  <a:cubicBezTo>
                    <a:pt x="112751" y="20869"/>
                    <a:pt x="112751" y="20869"/>
                    <a:pt x="112751" y="20869"/>
                  </a:cubicBezTo>
                  <a:cubicBezTo>
                    <a:pt x="113557" y="20869"/>
                    <a:pt x="114362" y="20869"/>
                    <a:pt x="115167" y="22608"/>
                  </a:cubicBezTo>
                  <a:cubicBezTo>
                    <a:pt x="115167" y="22608"/>
                    <a:pt x="115167" y="22608"/>
                    <a:pt x="115167" y="22608"/>
                  </a:cubicBezTo>
                  <a:cubicBezTo>
                    <a:pt x="116778" y="37391"/>
                    <a:pt x="111946" y="47826"/>
                    <a:pt x="107114" y="57391"/>
                  </a:cubicBezTo>
                  <a:cubicBezTo>
                    <a:pt x="103892" y="63478"/>
                    <a:pt x="100671" y="70434"/>
                    <a:pt x="99060" y="77391"/>
                  </a:cubicBezTo>
                  <a:cubicBezTo>
                    <a:pt x="99060" y="78260"/>
                    <a:pt x="99060" y="78260"/>
                    <a:pt x="99060" y="78260"/>
                  </a:cubicBezTo>
                  <a:cubicBezTo>
                    <a:pt x="99060" y="81739"/>
                    <a:pt x="99865" y="84347"/>
                    <a:pt x="99865" y="88695"/>
                  </a:cubicBezTo>
                  <a:cubicBezTo>
                    <a:pt x="100671" y="91304"/>
                    <a:pt x="100671" y="93913"/>
                    <a:pt x="100671" y="97391"/>
                  </a:cubicBezTo>
                  <a:cubicBezTo>
                    <a:pt x="100671" y="107826"/>
                    <a:pt x="100671" y="117391"/>
                    <a:pt x="108724" y="119130"/>
                  </a:cubicBezTo>
                  <a:cubicBezTo>
                    <a:pt x="103892" y="115652"/>
                    <a:pt x="103892" y="107826"/>
                    <a:pt x="103892" y="100000"/>
                  </a:cubicBezTo>
                  <a:cubicBezTo>
                    <a:pt x="103892" y="97391"/>
                    <a:pt x="103892" y="97391"/>
                    <a:pt x="103892" y="97391"/>
                  </a:cubicBezTo>
                  <a:cubicBezTo>
                    <a:pt x="104697" y="97391"/>
                    <a:pt x="104697" y="97391"/>
                    <a:pt x="104697" y="97391"/>
                  </a:cubicBezTo>
                  <a:cubicBezTo>
                    <a:pt x="107114" y="100000"/>
                    <a:pt x="110335" y="100869"/>
                    <a:pt x="113557" y="100869"/>
                  </a:cubicBezTo>
                  <a:cubicBezTo>
                    <a:pt x="115167" y="100869"/>
                    <a:pt x="116778" y="100000"/>
                    <a:pt x="118389" y="99130"/>
                  </a:cubicBezTo>
                  <a:cubicBezTo>
                    <a:pt x="118389" y="97391"/>
                    <a:pt x="118389" y="94782"/>
                    <a:pt x="118389" y="92173"/>
                  </a:cubicBezTo>
                  <a:cubicBezTo>
                    <a:pt x="118389" y="89565"/>
                    <a:pt x="118389" y="86956"/>
                    <a:pt x="118389" y="85217"/>
                  </a:cubicBezTo>
                  <a:cubicBezTo>
                    <a:pt x="118389" y="85217"/>
                    <a:pt x="118389" y="85217"/>
                    <a:pt x="118389" y="85217"/>
                  </a:cubicBezTo>
                  <a:cubicBezTo>
                    <a:pt x="117583" y="86086"/>
                    <a:pt x="116778" y="86086"/>
                    <a:pt x="115973" y="86086"/>
                  </a:cubicBezTo>
                  <a:cubicBezTo>
                    <a:pt x="115167" y="86086"/>
                    <a:pt x="114362" y="86086"/>
                    <a:pt x="113557" y="86086"/>
                  </a:cubicBezTo>
                  <a:cubicBezTo>
                    <a:pt x="111140" y="85217"/>
                    <a:pt x="109530" y="84347"/>
                    <a:pt x="107919" y="85217"/>
                  </a:cubicBezTo>
                  <a:cubicBezTo>
                    <a:pt x="105503" y="86086"/>
                    <a:pt x="105503" y="86086"/>
                    <a:pt x="105503" y="86086"/>
                  </a:cubicBezTo>
                  <a:cubicBezTo>
                    <a:pt x="107114" y="84347"/>
                    <a:pt x="107114" y="84347"/>
                    <a:pt x="107114" y="84347"/>
                  </a:cubicBezTo>
                  <a:cubicBezTo>
                    <a:pt x="110335" y="80869"/>
                    <a:pt x="114362" y="80869"/>
                    <a:pt x="118389" y="84347"/>
                  </a:cubicBezTo>
                  <a:cubicBezTo>
                    <a:pt x="118389" y="84347"/>
                    <a:pt x="118389" y="84347"/>
                    <a:pt x="118389" y="84347"/>
                  </a:cubicBezTo>
                  <a:cubicBezTo>
                    <a:pt x="118389" y="83478"/>
                    <a:pt x="117583" y="82608"/>
                    <a:pt x="117583" y="81739"/>
                  </a:cubicBezTo>
                  <a:cubicBezTo>
                    <a:pt x="116778" y="80869"/>
                    <a:pt x="115167" y="80869"/>
                    <a:pt x="114362" y="80869"/>
                  </a:cubicBezTo>
                  <a:cubicBezTo>
                    <a:pt x="111946" y="80869"/>
                    <a:pt x="109530" y="81739"/>
                    <a:pt x="107114" y="83478"/>
                  </a:cubicBezTo>
                  <a:cubicBezTo>
                    <a:pt x="104697" y="84347"/>
                    <a:pt x="103087" y="85217"/>
                    <a:pt x="101476" y="85217"/>
                  </a:cubicBezTo>
                  <a:close/>
                  <a:moveTo>
                    <a:pt x="70872" y="10434"/>
                  </a:moveTo>
                  <a:cubicBezTo>
                    <a:pt x="72483" y="9565"/>
                    <a:pt x="74899" y="8695"/>
                    <a:pt x="76510" y="7826"/>
                  </a:cubicBezTo>
                  <a:cubicBezTo>
                    <a:pt x="78926" y="6956"/>
                    <a:pt x="80536" y="6956"/>
                    <a:pt x="81342" y="6086"/>
                  </a:cubicBezTo>
                  <a:cubicBezTo>
                    <a:pt x="81342" y="6086"/>
                    <a:pt x="81342" y="5217"/>
                    <a:pt x="81342" y="5217"/>
                  </a:cubicBezTo>
                  <a:cubicBezTo>
                    <a:pt x="79731" y="6086"/>
                    <a:pt x="78120" y="6956"/>
                    <a:pt x="76510" y="7826"/>
                  </a:cubicBezTo>
                  <a:cubicBezTo>
                    <a:pt x="74093" y="8695"/>
                    <a:pt x="71677" y="9565"/>
                    <a:pt x="70872" y="10434"/>
                  </a:cubicBezTo>
                  <a:close/>
                  <a:moveTo>
                    <a:pt x="45100" y="18260"/>
                  </a:moveTo>
                  <a:cubicBezTo>
                    <a:pt x="44295" y="18260"/>
                    <a:pt x="43489" y="18260"/>
                    <a:pt x="42684" y="17391"/>
                  </a:cubicBezTo>
                  <a:cubicBezTo>
                    <a:pt x="39463" y="16521"/>
                    <a:pt x="36241" y="16521"/>
                    <a:pt x="32214" y="16521"/>
                  </a:cubicBezTo>
                  <a:cubicBezTo>
                    <a:pt x="31409" y="16521"/>
                    <a:pt x="29798" y="16521"/>
                    <a:pt x="28187" y="16521"/>
                  </a:cubicBezTo>
                  <a:cubicBezTo>
                    <a:pt x="29798" y="17391"/>
                    <a:pt x="30604" y="17391"/>
                    <a:pt x="32214" y="17391"/>
                  </a:cubicBezTo>
                  <a:cubicBezTo>
                    <a:pt x="35436" y="18260"/>
                    <a:pt x="37852" y="19130"/>
                    <a:pt x="40268" y="19130"/>
                  </a:cubicBezTo>
                  <a:cubicBezTo>
                    <a:pt x="41879" y="19130"/>
                    <a:pt x="43489" y="19130"/>
                    <a:pt x="45100" y="18260"/>
                  </a:cubicBezTo>
                  <a:close/>
                  <a:moveTo>
                    <a:pt x="113557" y="23478"/>
                  </a:moveTo>
                  <a:cubicBezTo>
                    <a:pt x="113557" y="22608"/>
                    <a:pt x="113557" y="22608"/>
                    <a:pt x="112751" y="21739"/>
                  </a:cubicBezTo>
                  <a:cubicBezTo>
                    <a:pt x="113557" y="22608"/>
                    <a:pt x="113557" y="23478"/>
                    <a:pt x="113557" y="23478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34782"/>
                    <a:pt x="109530" y="41739"/>
                    <a:pt x="106308" y="48695"/>
                  </a:cubicBezTo>
                  <a:cubicBezTo>
                    <a:pt x="103087" y="55652"/>
                    <a:pt x="99060" y="62608"/>
                    <a:pt x="99060" y="73043"/>
                  </a:cubicBezTo>
                  <a:cubicBezTo>
                    <a:pt x="100671" y="66956"/>
                    <a:pt x="103087" y="61739"/>
                    <a:pt x="105503" y="57391"/>
                  </a:cubicBezTo>
                  <a:cubicBezTo>
                    <a:pt x="111140" y="46956"/>
                    <a:pt x="115973" y="37391"/>
                    <a:pt x="113557" y="23478"/>
                  </a:cubicBezTo>
                  <a:close/>
                  <a:moveTo>
                    <a:pt x="116778" y="85217"/>
                  </a:moveTo>
                  <a:cubicBezTo>
                    <a:pt x="114362" y="82608"/>
                    <a:pt x="111946" y="82608"/>
                    <a:pt x="109530" y="83478"/>
                  </a:cubicBezTo>
                  <a:cubicBezTo>
                    <a:pt x="111140" y="83478"/>
                    <a:pt x="112751" y="84347"/>
                    <a:pt x="113557" y="84347"/>
                  </a:cubicBezTo>
                  <a:cubicBezTo>
                    <a:pt x="115167" y="85217"/>
                    <a:pt x="115973" y="85217"/>
                    <a:pt x="116778" y="85217"/>
                  </a:cubicBezTo>
                  <a:close/>
                  <a:moveTo>
                    <a:pt x="106308" y="86956"/>
                  </a:moveTo>
                  <a:cubicBezTo>
                    <a:pt x="114362" y="86956"/>
                    <a:pt x="114362" y="86956"/>
                    <a:pt x="114362" y="86956"/>
                  </a:cubicBezTo>
                  <a:cubicBezTo>
                    <a:pt x="115167" y="86956"/>
                    <a:pt x="115167" y="86956"/>
                    <a:pt x="115167" y="86956"/>
                  </a:cubicBezTo>
                  <a:cubicBezTo>
                    <a:pt x="117583" y="88695"/>
                    <a:pt x="117583" y="93913"/>
                    <a:pt x="117583" y="98260"/>
                  </a:cubicBezTo>
                  <a:cubicBezTo>
                    <a:pt x="117583" y="99130"/>
                    <a:pt x="117583" y="99130"/>
                    <a:pt x="117583" y="99130"/>
                  </a:cubicBezTo>
                  <a:cubicBezTo>
                    <a:pt x="116778" y="99130"/>
                    <a:pt x="116778" y="99130"/>
                    <a:pt x="116778" y="99130"/>
                  </a:cubicBezTo>
                  <a:cubicBezTo>
                    <a:pt x="111140" y="100000"/>
                    <a:pt x="106308" y="97391"/>
                    <a:pt x="104697" y="93913"/>
                  </a:cubicBezTo>
                  <a:cubicBezTo>
                    <a:pt x="103892" y="91304"/>
                    <a:pt x="103892" y="88695"/>
                    <a:pt x="106308" y="86956"/>
                  </a:cubicBezTo>
                  <a:close/>
                  <a:moveTo>
                    <a:pt x="114362" y="87826"/>
                  </a:moveTo>
                  <a:cubicBezTo>
                    <a:pt x="107114" y="87826"/>
                    <a:pt x="107114" y="87826"/>
                    <a:pt x="107114" y="87826"/>
                  </a:cubicBezTo>
                  <a:cubicBezTo>
                    <a:pt x="105503" y="89565"/>
                    <a:pt x="104697" y="91304"/>
                    <a:pt x="105503" y="93043"/>
                  </a:cubicBezTo>
                  <a:cubicBezTo>
                    <a:pt x="107114" y="96521"/>
                    <a:pt x="111140" y="98260"/>
                    <a:pt x="115973" y="97391"/>
                  </a:cubicBezTo>
                  <a:cubicBezTo>
                    <a:pt x="116778" y="92173"/>
                    <a:pt x="115973" y="89565"/>
                    <a:pt x="114362" y="8782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5" name="Shape 65"/>
            <p:cNvSpPr/>
            <p:nvPr/>
          </p:nvSpPr>
          <p:spPr>
            <a:xfrm>
              <a:off x="4205288" y="5753100"/>
              <a:ext cx="303213" cy="344488"/>
            </a:xfrm>
            <a:custGeom>
              <a:pathLst>
                <a:path extrusionOk="0" h="120000" w="120000">
                  <a:moveTo>
                    <a:pt x="41777" y="104313"/>
                  </a:moveTo>
                  <a:cubicBezTo>
                    <a:pt x="55111" y="104313"/>
                    <a:pt x="67555" y="93333"/>
                    <a:pt x="80888" y="89411"/>
                  </a:cubicBezTo>
                  <a:cubicBezTo>
                    <a:pt x="72888" y="94117"/>
                    <a:pt x="56000" y="105098"/>
                    <a:pt x="41777" y="108235"/>
                  </a:cubicBezTo>
                  <a:cubicBezTo>
                    <a:pt x="24888" y="112156"/>
                    <a:pt x="0" y="112941"/>
                    <a:pt x="0" y="97254"/>
                  </a:cubicBezTo>
                  <a:cubicBezTo>
                    <a:pt x="5333" y="96470"/>
                    <a:pt x="888" y="103529"/>
                    <a:pt x="3555" y="104313"/>
                  </a:cubicBezTo>
                  <a:cubicBezTo>
                    <a:pt x="33777" y="116078"/>
                    <a:pt x="57777" y="88627"/>
                    <a:pt x="86222" y="85490"/>
                  </a:cubicBezTo>
                  <a:cubicBezTo>
                    <a:pt x="87111" y="81568"/>
                    <a:pt x="88888" y="78431"/>
                    <a:pt x="88888" y="73725"/>
                  </a:cubicBezTo>
                  <a:cubicBezTo>
                    <a:pt x="96888" y="66666"/>
                    <a:pt x="116444" y="36078"/>
                    <a:pt x="111111" y="17254"/>
                  </a:cubicBezTo>
                  <a:cubicBezTo>
                    <a:pt x="109333" y="9411"/>
                    <a:pt x="96888" y="0"/>
                    <a:pt x="89777" y="11764"/>
                  </a:cubicBezTo>
                  <a:cubicBezTo>
                    <a:pt x="86222" y="7058"/>
                    <a:pt x="95111" y="3137"/>
                    <a:pt x="101333" y="3921"/>
                  </a:cubicBezTo>
                  <a:cubicBezTo>
                    <a:pt x="111111" y="4705"/>
                    <a:pt x="116444" y="14117"/>
                    <a:pt x="117333" y="23529"/>
                  </a:cubicBezTo>
                  <a:cubicBezTo>
                    <a:pt x="120000" y="43921"/>
                    <a:pt x="98666" y="70588"/>
                    <a:pt x="95111" y="83137"/>
                  </a:cubicBezTo>
                  <a:cubicBezTo>
                    <a:pt x="118222" y="82352"/>
                    <a:pt x="112000" y="120000"/>
                    <a:pt x="88888" y="107450"/>
                  </a:cubicBezTo>
                  <a:cubicBezTo>
                    <a:pt x="86222" y="101960"/>
                    <a:pt x="87111" y="94117"/>
                    <a:pt x="84444" y="88627"/>
                  </a:cubicBezTo>
                  <a:cubicBezTo>
                    <a:pt x="69333" y="88627"/>
                    <a:pt x="56000" y="99607"/>
                    <a:pt x="41777" y="104313"/>
                  </a:cubicBezTo>
                  <a:close/>
                  <a:moveTo>
                    <a:pt x="90666" y="83921"/>
                  </a:moveTo>
                  <a:cubicBezTo>
                    <a:pt x="99555" y="65882"/>
                    <a:pt x="115555" y="49411"/>
                    <a:pt x="113777" y="28235"/>
                  </a:cubicBezTo>
                  <a:cubicBezTo>
                    <a:pt x="112000" y="50980"/>
                    <a:pt x="93333" y="65098"/>
                    <a:pt x="90666" y="83921"/>
                  </a:cubicBezTo>
                  <a:close/>
                  <a:moveTo>
                    <a:pt x="101333" y="86274"/>
                  </a:moveTo>
                  <a:cubicBezTo>
                    <a:pt x="104000" y="92549"/>
                    <a:pt x="107555" y="94901"/>
                    <a:pt x="104888" y="100392"/>
                  </a:cubicBezTo>
                  <a:cubicBezTo>
                    <a:pt x="113777" y="98039"/>
                    <a:pt x="105777" y="87843"/>
                    <a:pt x="101333" y="86274"/>
                  </a:cubicBezTo>
                  <a:close/>
                  <a:moveTo>
                    <a:pt x="92444" y="86274"/>
                  </a:moveTo>
                  <a:cubicBezTo>
                    <a:pt x="88888" y="89411"/>
                    <a:pt x="88888" y="98039"/>
                    <a:pt x="90666" y="102745"/>
                  </a:cubicBezTo>
                  <a:cubicBezTo>
                    <a:pt x="96000" y="103529"/>
                    <a:pt x="97777" y="105882"/>
                    <a:pt x="102222" y="104313"/>
                  </a:cubicBezTo>
                  <a:cubicBezTo>
                    <a:pt x="106666" y="94901"/>
                    <a:pt x="101333" y="87058"/>
                    <a:pt x="92444" y="8627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6" name="Shape 66"/>
            <p:cNvSpPr/>
            <p:nvPr/>
          </p:nvSpPr>
          <p:spPr>
            <a:xfrm>
              <a:off x="4202113" y="5762625"/>
              <a:ext cx="306388" cy="311150"/>
            </a:xfrm>
            <a:custGeom>
              <a:pathLst>
                <a:path extrusionOk="0" h="120000" w="120000">
                  <a:moveTo>
                    <a:pt x="22941" y="120000"/>
                  </a:moveTo>
                  <a:cubicBezTo>
                    <a:pt x="14117" y="120000"/>
                    <a:pt x="7941" y="118260"/>
                    <a:pt x="4411" y="113913"/>
                  </a:cubicBezTo>
                  <a:cubicBezTo>
                    <a:pt x="1764" y="112173"/>
                    <a:pt x="0" y="108695"/>
                    <a:pt x="0" y="104347"/>
                  </a:cubicBezTo>
                  <a:cubicBezTo>
                    <a:pt x="0" y="104347"/>
                    <a:pt x="0" y="104347"/>
                    <a:pt x="0" y="104347"/>
                  </a:cubicBezTo>
                  <a:cubicBezTo>
                    <a:pt x="882" y="103478"/>
                    <a:pt x="882" y="103478"/>
                    <a:pt x="882" y="103478"/>
                  </a:cubicBezTo>
                  <a:cubicBezTo>
                    <a:pt x="1764" y="103478"/>
                    <a:pt x="2647" y="103478"/>
                    <a:pt x="3529" y="104347"/>
                  </a:cubicBezTo>
                  <a:cubicBezTo>
                    <a:pt x="4411" y="105217"/>
                    <a:pt x="4411" y="106956"/>
                    <a:pt x="4411" y="107826"/>
                  </a:cubicBezTo>
                  <a:cubicBezTo>
                    <a:pt x="4411" y="109565"/>
                    <a:pt x="4411" y="111304"/>
                    <a:pt x="5294" y="111304"/>
                  </a:cubicBezTo>
                  <a:cubicBezTo>
                    <a:pt x="9705" y="113913"/>
                    <a:pt x="15000" y="114782"/>
                    <a:pt x="20294" y="114782"/>
                  </a:cubicBezTo>
                  <a:cubicBezTo>
                    <a:pt x="32647" y="114782"/>
                    <a:pt x="43235" y="108695"/>
                    <a:pt x="55588" y="102608"/>
                  </a:cubicBezTo>
                  <a:cubicBezTo>
                    <a:pt x="65294" y="97391"/>
                    <a:pt x="75000" y="92173"/>
                    <a:pt x="85588" y="90434"/>
                  </a:cubicBezTo>
                  <a:cubicBezTo>
                    <a:pt x="85588" y="90434"/>
                    <a:pt x="85588" y="90434"/>
                    <a:pt x="85588" y="90434"/>
                  </a:cubicBezTo>
                  <a:cubicBezTo>
                    <a:pt x="87352" y="86956"/>
                    <a:pt x="88235" y="83478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96176" y="70434"/>
                    <a:pt x="116470" y="36521"/>
                    <a:pt x="110294" y="15652"/>
                  </a:cubicBezTo>
                  <a:cubicBezTo>
                    <a:pt x="109411" y="10434"/>
                    <a:pt x="103235" y="3478"/>
                    <a:pt x="97941" y="3478"/>
                  </a:cubicBezTo>
                  <a:cubicBezTo>
                    <a:pt x="95294" y="3478"/>
                    <a:pt x="92647" y="6086"/>
                    <a:pt x="90882" y="9565"/>
                  </a:cubicBezTo>
                  <a:cubicBezTo>
                    <a:pt x="90000" y="10434"/>
                    <a:pt x="90000" y="10434"/>
                    <a:pt x="90000" y="10434"/>
                  </a:cubicBezTo>
                  <a:cubicBezTo>
                    <a:pt x="89117" y="9565"/>
                    <a:pt x="89117" y="9565"/>
                    <a:pt x="89117" y="9565"/>
                  </a:cubicBezTo>
                  <a:cubicBezTo>
                    <a:pt x="88235" y="7826"/>
                    <a:pt x="88235" y="6956"/>
                    <a:pt x="89117" y="5217"/>
                  </a:cubicBezTo>
                  <a:cubicBezTo>
                    <a:pt x="90882" y="1739"/>
                    <a:pt x="96176" y="0"/>
                    <a:pt x="100588" y="0"/>
                  </a:cubicBezTo>
                  <a:cubicBezTo>
                    <a:pt x="100588" y="0"/>
                    <a:pt x="100588" y="0"/>
                    <a:pt x="101470" y="0"/>
                  </a:cubicBezTo>
                  <a:cubicBezTo>
                    <a:pt x="112058" y="869"/>
                    <a:pt x="117352" y="12173"/>
                    <a:pt x="118235" y="22608"/>
                  </a:cubicBezTo>
                  <a:cubicBezTo>
                    <a:pt x="120000" y="38260"/>
                    <a:pt x="110294" y="57391"/>
                    <a:pt x="103235" y="72173"/>
                  </a:cubicBezTo>
                  <a:cubicBezTo>
                    <a:pt x="99705" y="78260"/>
                    <a:pt x="97058" y="83478"/>
                    <a:pt x="96176" y="87826"/>
                  </a:cubicBezTo>
                  <a:cubicBezTo>
                    <a:pt x="105882" y="87826"/>
                    <a:pt x="110294" y="95652"/>
                    <a:pt x="110294" y="103478"/>
                  </a:cubicBezTo>
                  <a:cubicBezTo>
                    <a:pt x="110294" y="111304"/>
                    <a:pt x="105882" y="119130"/>
                    <a:pt x="97941" y="119130"/>
                  </a:cubicBezTo>
                  <a:cubicBezTo>
                    <a:pt x="94411" y="119130"/>
                    <a:pt x="91764" y="118260"/>
                    <a:pt x="88235" y="116521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6470" y="113043"/>
                    <a:pt x="86470" y="108695"/>
                    <a:pt x="85588" y="104347"/>
                  </a:cubicBezTo>
                  <a:cubicBezTo>
                    <a:pt x="85588" y="100869"/>
                    <a:pt x="85588" y="98260"/>
                    <a:pt x="84705" y="95652"/>
                  </a:cubicBezTo>
                  <a:cubicBezTo>
                    <a:pt x="83823" y="95652"/>
                    <a:pt x="83823" y="95652"/>
                    <a:pt x="82941" y="95652"/>
                  </a:cubicBezTo>
                  <a:cubicBezTo>
                    <a:pt x="81176" y="96521"/>
                    <a:pt x="81176" y="96521"/>
                    <a:pt x="81176" y="96521"/>
                  </a:cubicBezTo>
                  <a:cubicBezTo>
                    <a:pt x="80294" y="97391"/>
                    <a:pt x="78529" y="98260"/>
                    <a:pt x="76764" y="100000"/>
                  </a:cubicBezTo>
                  <a:cubicBezTo>
                    <a:pt x="67941" y="105217"/>
                    <a:pt x="53823" y="114782"/>
                    <a:pt x="42352" y="117391"/>
                  </a:cubicBezTo>
                  <a:cubicBezTo>
                    <a:pt x="36176" y="119130"/>
                    <a:pt x="29117" y="120000"/>
                    <a:pt x="22941" y="120000"/>
                  </a:cubicBezTo>
                  <a:close/>
                  <a:moveTo>
                    <a:pt x="4411" y="112173"/>
                  </a:moveTo>
                  <a:cubicBezTo>
                    <a:pt x="4411" y="113043"/>
                    <a:pt x="4411" y="113043"/>
                    <a:pt x="5294" y="113043"/>
                  </a:cubicBezTo>
                  <a:cubicBezTo>
                    <a:pt x="8823" y="116521"/>
                    <a:pt x="15000" y="119130"/>
                    <a:pt x="22941" y="119130"/>
                  </a:cubicBezTo>
                  <a:cubicBezTo>
                    <a:pt x="29117" y="119130"/>
                    <a:pt x="36176" y="117391"/>
                    <a:pt x="42352" y="116521"/>
                  </a:cubicBezTo>
                  <a:cubicBezTo>
                    <a:pt x="53823" y="113043"/>
                    <a:pt x="67058" y="104347"/>
                    <a:pt x="75882" y="99130"/>
                  </a:cubicBezTo>
                  <a:cubicBezTo>
                    <a:pt x="72352" y="100000"/>
                    <a:pt x="68823" y="101739"/>
                    <a:pt x="66176" y="103478"/>
                  </a:cubicBezTo>
                  <a:cubicBezTo>
                    <a:pt x="58235" y="107826"/>
                    <a:pt x="50294" y="112173"/>
                    <a:pt x="42352" y="112173"/>
                  </a:cubicBezTo>
                  <a:cubicBezTo>
                    <a:pt x="38823" y="112173"/>
                    <a:pt x="38823" y="112173"/>
                    <a:pt x="38823" y="112173"/>
                  </a:cubicBezTo>
                  <a:cubicBezTo>
                    <a:pt x="42352" y="111304"/>
                    <a:pt x="42352" y="111304"/>
                    <a:pt x="42352" y="111304"/>
                  </a:cubicBezTo>
                  <a:cubicBezTo>
                    <a:pt x="47647" y="109565"/>
                    <a:pt x="52058" y="106956"/>
                    <a:pt x="57352" y="104347"/>
                  </a:cubicBezTo>
                  <a:cubicBezTo>
                    <a:pt x="66176" y="99130"/>
                    <a:pt x="75000" y="93913"/>
                    <a:pt x="84705" y="93913"/>
                  </a:cubicBezTo>
                  <a:cubicBezTo>
                    <a:pt x="84705" y="93913"/>
                    <a:pt x="84705" y="93913"/>
                    <a:pt x="84705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4782"/>
                    <a:pt x="85588" y="94782"/>
                    <a:pt x="85588" y="94782"/>
                  </a:cubicBezTo>
                  <a:cubicBezTo>
                    <a:pt x="86470" y="97391"/>
                    <a:pt x="87352" y="100869"/>
                    <a:pt x="87352" y="104347"/>
                  </a:cubicBezTo>
                  <a:cubicBezTo>
                    <a:pt x="87352" y="107826"/>
                    <a:pt x="88235" y="112173"/>
                    <a:pt x="89117" y="114782"/>
                  </a:cubicBezTo>
                  <a:cubicBezTo>
                    <a:pt x="91764" y="116521"/>
                    <a:pt x="95294" y="117391"/>
                    <a:pt x="97941" y="117391"/>
                  </a:cubicBezTo>
                  <a:cubicBezTo>
                    <a:pt x="104117" y="117391"/>
                    <a:pt x="107647" y="112173"/>
                    <a:pt x="108529" y="106956"/>
                  </a:cubicBezTo>
                  <a:cubicBezTo>
                    <a:pt x="107647" y="107826"/>
                    <a:pt x="106764" y="108695"/>
                    <a:pt x="105000" y="108695"/>
                  </a:cubicBezTo>
                  <a:cubicBezTo>
                    <a:pt x="104117" y="108695"/>
                    <a:pt x="104117" y="108695"/>
                    <a:pt x="104117" y="108695"/>
                  </a:cubicBezTo>
                  <a:cubicBezTo>
                    <a:pt x="104117" y="110434"/>
                    <a:pt x="103235" y="111304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1470" y="113043"/>
                    <a:pt x="100588" y="113043"/>
                    <a:pt x="99705" y="113043"/>
                  </a:cubicBezTo>
                  <a:cubicBezTo>
                    <a:pt x="99705" y="113043"/>
                    <a:pt x="99705" y="113043"/>
                    <a:pt x="99705" y="113043"/>
                  </a:cubicBezTo>
                  <a:cubicBezTo>
                    <a:pt x="97941" y="113043"/>
                    <a:pt x="96176" y="113043"/>
                    <a:pt x="95294" y="112173"/>
                  </a:cubicBezTo>
                  <a:cubicBezTo>
                    <a:pt x="93529" y="112173"/>
                    <a:pt x="92647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88235" y="106086"/>
                    <a:pt x="88235" y="95652"/>
                    <a:pt x="91764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7058" y="92173"/>
                    <a:pt x="100588" y="93913"/>
                    <a:pt x="102352" y="97391"/>
                  </a:cubicBezTo>
                  <a:cubicBezTo>
                    <a:pt x="104117" y="100869"/>
                    <a:pt x="105000" y="104347"/>
                    <a:pt x="104117" y="107826"/>
                  </a:cubicBezTo>
                  <a:cubicBezTo>
                    <a:pt x="104117" y="107826"/>
                    <a:pt x="104117" y="107826"/>
                    <a:pt x="104117" y="107826"/>
                  </a:cubicBezTo>
                  <a:cubicBezTo>
                    <a:pt x="106764" y="103478"/>
                    <a:pt x="105000" y="100869"/>
                    <a:pt x="103235" y="97391"/>
                  </a:cubicBezTo>
                  <a:cubicBezTo>
                    <a:pt x="102352" y="95652"/>
                    <a:pt x="101470" y="94782"/>
                    <a:pt x="100588" y="92173"/>
                  </a:cubicBezTo>
                  <a:cubicBezTo>
                    <a:pt x="100588" y="91304"/>
                    <a:pt x="100588" y="91304"/>
                    <a:pt x="100588" y="91304"/>
                  </a:cubicBezTo>
                  <a:cubicBezTo>
                    <a:pt x="101470" y="91304"/>
                    <a:pt x="101470" y="91304"/>
                    <a:pt x="101470" y="91304"/>
                  </a:cubicBezTo>
                  <a:cubicBezTo>
                    <a:pt x="103235" y="92173"/>
                    <a:pt x="106764" y="94782"/>
                    <a:pt x="108529" y="98260"/>
                  </a:cubicBezTo>
                  <a:cubicBezTo>
                    <a:pt x="106764" y="93043"/>
                    <a:pt x="102352" y="88695"/>
                    <a:pt x="95294" y="88695"/>
                  </a:cubicBezTo>
                  <a:cubicBezTo>
                    <a:pt x="94411" y="88695"/>
                    <a:pt x="94411" y="88695"/>
                    <a:pt x="94411" y="88695"/>
                  </a:cubicBezTo>
                  <a:cubicBezTo>
                    <a:pt x="94411" y="87826"/>
                    <a:pt x="94411" y="87826"/>
                    <a:pt x="94411" y="87826"/>
                  </a:cubicBezTo>
                  <a:cubicBezTo>
                    <a:pt x="95294" y="84347"/>
                    <a:pt x="98823" y="78260"/>
                    <a:pt x="101470" y="71304"/>
                  </a:cubicBezTo>
                  <a:cubicBezTo>
                    <a:pt x="109411" y="56521"/>
                    <a:pt x="118235" y="38260"/>
                    <a:pt x="117352" y="22608"/>
                  </a:cubicBezTo>
                  <a:cubicBezTo>
                    <a:pt x="115588" y="13043"/>
                    <a:pt x="111176" y="2608"/>
                    <a:pt x="101470" y="1739"/>
                  </a:cubicBezTo>
                  <a:cubicBezTo>
                    <a:pt x="97058" y="869"/>
                    <a:pt x="91764" y="3478"/>
                    <a:pt x="90000" y="6086"/>
                  </a:cubicBezTo>
                  <a:cubicBezTo>
                    <a:pt x="90000" y="6086"/>
                    <a:pt x="90000" y="6956"/>
                    <a:pt x="90000" y="7826"/>
                  </a:cubicBezTo>
                  <a:cubicBezTo>
                    <a:pt x="92647" y="3478"/>
                    <a:pt x="96176" y="2608"/>
                    <a:pt x="97941" y="2608"/>
                  </a:cubicBezTo>
                  <a:cubicBezTo>
                    <a:pt x="104117" y="2608"/>
                    <a:pt x="110294" y="9565"/>
                    <a:pt x="112058" y="15652"/>
                  </a:cubicBezTo>
                  <a:cubicBezTo>
                    <a:pt x="117352" y="36521"/>
                    <a:pt x="97058" y="70434"/>
                    <a:pt x="89117" y="79130"/>
                  </a:cubicBezTo>
                  <a:cubicBezTo>
                    <a:pt x="90000" y="83478"/>
                    <a:pt x="88235" y="86956"/>
                    <a:pt x="87352" y="9043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75882" y="93043"/>
                    <a:pt x="66176" y="98260"/>
                    <a:pt x="56470" y="103478"/>
                  </a:cubicBezTo>
                  <a:cubicBezTo>
                    <a:pt x="45000" y="109565"/>
                    <a:pt x="32647" y="115652"/>
                    <a:pt x="20294" y="115652"/>
                  </a:cubicBezTo>
                  <a:cubicBezTo>
                    <a:pt x="15000" y="115652"/>
                    <a:pt x="9705" y="114782"/>
                    <a:pt x="4411" y="112173"/>
                  </a:cubicBezTo>
                  <a:cubicBezTo>
                    <a:pt x="4411" y="112173"/>
                    <a:pt x="4411" y="112173"/>
                    <a:pt x="4411" y="112173"/>
                  </a:cubicBezTo>
                  <a:close/>
                  <a:moveTo>
                    <a:pt x="91764" y="110434"/>
                  </a:moveTo>
                  <a:cubicBezTo>
                    <a:pt x="93529" y="110434"/>
                    <a:pt x="94411" y="110434"/>
                    <a:pt x="95294" y="111304"/>
                  </a:cubicBezTo>
                  <a:cubicBezTo>
                    <a:pt x="97941" y="112173"/>
                    <a:pt x="99705" y="112173"/>
                    <a:pt x="102352" y="111304"/>
                  </a:cubicBezTo>
                  <a:cubicBezTo>
                    <a:pt x="104117" y="106956"/>
                    <a:pt x="104117" y="101739"/>
                    <a:pt x="101470" y="98260"/>
                  </a:cubicBezTo>
                  <a:cubicBezTo>
                    <a:pt x="99705" y="95652"/>
                    <a:pt x="96176" y="93043"/>
                    <a:pt x="92647" y="93043"/>
                  </a:cubicBezTo>
                  <a:cubicBezTo>
                    <a:pt x="90000" y="96521"/>
                    <a:pt x="90000" y="105217"/>
                    <a:pt x="91764" y="110434"/>
                  </a:cubicBezTo>
                  <a:close/>
                  <a:moveTo>
                    <a:pt x="78529" y="95652"/>
                  </a:moveTo>
                  <a:cubicBezTo>
                    <a:pt x="71470" y="97391"/>
                    <a:pt x="64411" y="101739"/>
                    <a:pt x="57352" y="105217"/>
                  </a:cubicBezTo>
                  <a:cubicBezTo>
                    <a:pt x="53823" y="106956"/>
                    <a:pt x="50294" y="108695"/>
                    <a:pt x="46764" y="110434"/>
                  </a:cubicBezTo>
                  <a:cubicBezTo>
                    <a:pt x="52941" y="109565"/>
                    <a:pt x="59117" y="106086"/>
                    <a:pt x="65294" y="102608"/>
                  </a:cubicBezTo>
                  <a:cubicBezTo>
                    <a:pt x="69705" y="100000"/>
                    <a:pt x="74117" y="97391"/>
                    <a:pt x="78529" y="95652"/>
                  </a:cubicBezTo>
                  <a:close/>
                  <a:moveTo>
                    <a:pt x="1764" y="105217"/>
                  </a:moveTo>
                  <a:cubicBezTo>
                    <a:pt x="1764" y="106956"/>
                    <a:pt x="2647" y="108695"/>
                    <a:pt x="3529" y="110434"/>
                  </a:cubicBezTo>
                  <a:cubicBezTo>
                    <a:pt x="2647" y="110434"/>
                    <a:pt x="2647" y="108695"/>
                    <a:pt x="2647" y="107826"/>
                  </a:cubicBezTo>
                  <a:cubicBezTo>
                    <a:pt x="2647" y="106956"/>
                    <a:pt x="3529" y="106086"/>
                    <a:pt x="2647" y="105217"/>
                  </a:cubicBezTo>
                  <a:cubicBezTo>
                    <a:pt x="2647" y="105217"/>
                    <a:pt x="2647" y="105217"/>
                    <a:pt x="1764" y="105217"/>
                  </a:cubicBezTo>
                  <a:close/>
                  <a:moveTo>
                    <a:pt x="102352" y="93913"/>
                  </a:moveTo>
                  <a:cubicBezTo>
                    <a:pt x="103235" y="94782"/>
                    <a:pt x="104117" y="95652"/>
                    <a:pt x="104117" y="96521"/>
                  </a:cubicBezTo>
                  <a:cubicBezTo>
                    <a:pt x="105882" y="100000"/>
                    <a:pt x="107647" y="102608"/>
                    <a:pt x="105882" y="106956"/>
                  </a:cubicBezTo>
                  <a:cubicBezTo>
                    <a:pt x="107647" y="106086"/>
                    <a:pt x="108529" y="105217"/>
                    <a:pt x="108529" y="103478"/>
                  </a:cubicBezTo>
                  <a:cubicBezTo>
                    <a:pt x="108529" y="100000"/>
                    <a:pt x="105000" y="95652"/>
                    <a:pt x="102352" y="93913"/>
                  </a:cubicBezTo>
                  <a:close/>
                  <a:moveTo>
                    <a:pt x="90000" y="93913"/>
                  </a:moveTo>
                  <a:cubicBezTo>
                    <a:pt x="90882" y="89565"/>
                    <a:pt x="90882" y="89565"/>
                    <a:pt x="90882" y="89565"/>
                  </a:cubicBezTo>
                  <a:cubicBezTo>
                    <a:pt x="91764" y="80000"/>
                    <a:pt x="96176" y="71304"/>
                    <a:pt x="100588" y="62608"/>
                  </a:cubicBezTo>
                  <a:cubicBezTo>
                    <a:pt x="106764" y="52173"/>
                    <a:pt x="112058" y="40869"/>
                    <a:pt x="112941" y="27826"/>
                  </a:cubicBezTo>
                  <a:cubicBezTo>
                    <a:pt x="114705" y="27826"/>
                    <a:pt x="114705" y="27826"/>
                    <a:pt x="114705" y="27826"/>
                  </a:cubicBezTo>
                  <a:cubicBezTo>
                    <a:pt x="115588" y="44347"/>
                    <a:pt x="107647" y="59130"/>
                    <a:pt x="100588" y="73043"/>
                  </a:cubicBezTo>
                  <a:cubicBezTo>
                    <a:pt x="97058" y="78260"/>
                    <a:pt x="94411" y="84347"/>
                    <a:pt x="91764" y="89565"/>
                  </a:cubicBezTo>
                  <a:lnTo>
                    <a:pt x="90000" y="93913"/>
                  </a:lnTo>
                  <a:close/>
                  <a:moveTo>
                    <a:pt x="112941" y="38260"/>
                  </a:moveTo>
                  <a:cubicBezTo>
                    <a:pt x="110294" y="46956"/>
                    <a:pt x="105882" y="54782"/>
                    <a:pt x="102352" y="62608"/>
                  </a:cubicBezTo>
                  <a:cubicBezTo>
                    <a:pt x="97941" y="70434"/>
                    <a:pt x="94411" y="77391"/>
                    <a:pt x="92647" y="84347"/>
                  </a:cubicBezTo>
                  <a:cubicBezTo>
                    <a:pt x="95294" y="80000"/>
                    <a:pt x="97058" y="76521"/>
                    <a:pt x="98823" y="72173"/>
                  </a:cubicBezTo>
                  <a:cubicBezTo>
                    <a:pt x="105000" y="61739"/>
                    <a:pt x="111176" y="50434"/>
                    <a:pt x="112941" y="3826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Um espaço reservado vazio para adicionar uma imagem. Clique no espaço reservado e selecione a imagem que você deseja adicionar." id="67" name="Shape 67"/>
          <p:cNvSpPr/>
          <p:nvPr>
            <p:ph idx="2" type="pic"/>
          </p:nvPr>
        </p:nvSpPr>
        <p:spPr>
          <a:xfrm>
            <a:off x="1265028" y="1900210"/>
            <a:ext cx="3935536" cy="2571736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1052423" y="4935990"/>
            <a:ext cx="4368980" cy="100761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1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grpSp>
        <p:nvGrpSpPr>
          <p:cNvPr id="69" name="Shape 69"/>
          <p:cNvGrpSpPr/>
          <p:nvPr/>
        </p:nvGrpSpPr>
        <p:grpSpPr>
          <a:xfrm>
            <a:off x="6763111" y="1733550"/>
            <a:ext cx="4360503" cy="3050038"/>
            <a:chOff x="895350" y="3313113"/>
            <a:chExt cx="3613151" cy="2790825"/>
          </a:xfrm>
        </p:grpSpPr>
        <p:sp>
          <p:nvSpPr>
            <p:cNvPr id="70" name="Shape 70"/>
            <p:cNvSpPr/>
            <p:nvPr/>
          </p:nvSpPr>
          <p:spPr>
            <a:xfrm>
              <a:off x="963613" y="3725863"/>
              <a:ext cx="11113" cy="1952625"/>
            </a:xfrm>
            <a:custGeom>
              <a:pathLst>
                <a:path extrusionOk="0" h="120000" w="120000">
                  <a:moveTo>
                    <a:pt x="72000" y="0"/>
                  </a:moveTo>
                  <a:cubicBezTo>
                    <a:pt x="96000" y="10092"/>
                    <a:pt x="96000" y="20046"/>
                    <a:pt x="96000" y="30000"/>
                  </a:cubicBezTo>
                  <a:cubicBezTo>
                    <a:pt x="96000" y="34976"/>
                    <a:pt x="72000" y="40092"/>
                    <a:pt x="72000" y="45069"/>
                  </a:cubicBezTo>
                  <a:cubicBezTo>
                    <a:pt x="72000" y="50046"/>
                    <a:pt x="72000" y="55023"/>
                    <a:pt x="96000" y="60000"/>
                  </a:cubicBezTo>
                  <a:cubicBezTo>
                    <a:pt x="96000" y="70092"/>
                    <a:pt x="120000" y="80046"/>
                    <a:pt x="96000" y="90000"/>
                  </a:cubicBezTo>
                  <a:cubicBezTo>
                    <a:pt x="120000" y="94976"/>
                    <a:pt x="96000" y="100092"/>
                    <a:pt x="96000" y="105069"/>
                  </a:cubicBezTo>
                  <a:cubicBezTo>
                    <a:pt x="96000" y="110046"/>
                    <a:pt x="72000" y="115023"/>
                    <a:pt x="72000" y="120000"/>
                  </a:cubicBezTo>
                  <a:cubicBezTo>
                    <a:pt x="48000" y="120000"/>
                    <a:pt x="48000" y="120000"/>
                    <a:pt x="48000" y="120000"/>
                  </a:cubicBezTo>
                  <a:cubicBezTo>
                    <a:pt x="48000" y="115023"/>
                    <a:pt x="24000" y="110046"/>
                    <a:pt x="24000" y="105069"/>
                  </a:cubicBezTo>
                  <a:cubicBezTo>
                    <a:pt x="24000" y="100092"/>
                    <a:pt x="0" y="94976"/>
                    <a:pt x="0" y="90000"/>
                  </a:cubicBezTo>
                  <a:cubicBezTo>
                    <a:pt x="0" y="80046"/>
                    <a:pt x="24000" y="70092"/>
                    <a:pt x="24000" y="60000"/>
                  </a:cubicBezTo>
                  <a:cubicBezTo>
                    <a:pt x="48000" y="55023"/>
                    <a:pt x="48000" y="50046"/>
                    <a:pt x="48000" y="45069"/>
                  </a:cubicBezTo>
                  <a:cubicBezTo>
                    <a:pt x="48000" y="40092"/>
                    <a:pt x="24000" y="34976"/>
                    <a:pt x="24000" y="30000"/>
                  </a:cubicBezTo>
                  <a:cubicBezTo>
                    <a:pt x="0" y="20046"/>
                    <a:pt x="24000" y="10092"/>
                    <a:pt x="48000" y="0"/>
                  </a:cubicBezTo>
                  <a:lnTo>
                    <a:pt x="72000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1" name="Shape 71"/>
            <p:cNvSpPr/>
            <p:nvPr/>
          </p:nvSpPr>
          <p:spPr>
            <a:xfrm>
              <a:off x="1350963" y="6038850"/>
              <a:ext cx="273685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67" y="24000"/>
                    <a:pt x="19934" y="0"/>
                    <a:pt x="30000" y="24000"/>
                  </a:cubicBezTo>
                  <a:cubicBezTo>
                    <a:pt x="34934" y="24000"/>
                    <a:pt x="39967" y="48000"/>
                    <a:pt x="45000" y="48000"/>
                  </a:cubicBezTo>
                  <a:cubicBezTo>
                    <a:pt x="49934" y="48000"/>
                    <a:pt x="54967" y="24000"/>
                    <a:pt x="60000" y="24000"/>
                  </a:cubicBezTo>
                  <a:cubicBezTo>
                    <a:pt x="69967" y="24000"/>
                    <a:pt x="79934" y="0"/>
                    <a:pt x="90000" y="0"/>
                  </a:cubicBezTo>
                  <a:cubicBezTo>
                    <a:pt x="94934" y="0"/>
                    <a:pt x="99967" y="24000"/>
                    <a:pt x="105000" y="24000"/>
                  </a:cubicBezTo>
                  <a:cubicBezTo>
                    <a:pt x="109934" y="24000"/>
                    <a:pt x="114967" y="24000"/>
                    <a:pt x="120000" y="48000"/>
                  </a:cubicBezTo>
                  <a:cubicBezTo>
                    <a:pt x="120000" y="48000"/>
                    <a:pt x="120000" y="48000"/>
                    <a:pt x="120000" y="48000"/>
                  </a:cubicBezTo>
                  <a:cubicBezTo>
                    <a:pt x="114967" y="72000"/>
                    <a:pt x="109934" y="72000"/>
                    <a:pt x="105000" y="96000"/>
                  </a:cubicBezTo>
                  <a:cubicBezTo>
                    <a:pt x="99967" y="96000"/>
                    <a:pt x="94934" y="96000"/>
                    <a:pt x="90000" y="96000"/>
                  </a:cubicBezTo>
                  <a:cubicBezTo>
                    <a:pt x="79934" y="120000"/>
                    <a:pt x="69967" y="96000"/>
                    <a:pt x="60000" y="72000"/>
                  </a:cubicBezTo>
                  <a:cubicBezTo>
                    <a:pt x="54967" y="72000"/>
                    <a:pt x="49934" y="72000"/>
                    <a:pt x="45000" y="72000"/>
                  </a:cubicBezTo>
                  <a:cubicBezTo>
                    <a:pt x="39967" y="72000"/>
                    <a:pt x="34934" y="96000"/>
                    <a:pt x="30000" y="96000"/>
                  </a:cubicBezTo>
                  <a:cubicBezTo>
                    <a:pt x="19934" y="96000"/>
                    <a:pt x="9967" y="96000"/>
                    <a:pt x="0" y="48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>
              <a:off x="1330325" y="3378200"/>
              <a:ext cx="274320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42" y="24000"/>
                    <a:pt x="19983" y="0"/>
                    <a:pt x="29926" y="24000"/>
                  </a:cubicBezTo>
                  <a:cubicBezTo>
                    <a:pt x="34946" y="24000"/>
                    <a:pt x="39967" y="48000"/>
                    <a:pt x="44987" y="48000"/>
                  </a:cubicBezTo>
                  <a:cubicBezTo>
                    <a:pt x="50008" y="48000"/>
                    <a:pt x="55028" y="24000"/>
                    <a:pt x="59950" y="24000"/>
                  </a:cubicBezTo>
                  <a:cubicBezTo>
                    <a:pt x="69991" y="24000"/>
                    <a:pt x="80032" y="0"/>
                    <a:pt x="89975" y="0"/>
                  </a:cubicBezTo>
                  <a:cubicBezTo>
                    <a:pt x="94995" y="0"/>
                    <a:pt x="100016" y="24000"/>
                    <a:pt x="105036" y="24000"/>
                  </a:cubicBezTo>
                  <a:cubicBezTo>
                    <a:pt x="109958" y="24000"/>
                    <a:pt x="114979" y="24000"/>
                    <a:pt x="120000" y="48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4979" y="72000"/>
                    <a:pt x="109958" y="96000"/>
                    <a:pt x="105036" y="96000"/>
                  </a:cubicBezTo>
                  <a:cubicBezTo>
                    <a:pt x="100016" y="96000"/>
                    <a:pt x="94995" y="96000"/>
                    <a:pt x="89975" y="96000"/>
                  </a:cubicBezTo>
                  <a:cubicBezTo>
                    <a:pt x="80032" y="120000"/>
                    <a:pt x="69991" y="96000"/>
                    <a:pt x="59950" y="72000"/>
                  </a:cubicBezTo>
                  <a:cubicBezTo>
                    <a:pt x="55028" y="72000"/>
                    <a:pt x="50008" y="72000"/>
                    <a:pt x="44987" y="72000"/>
                  </a:cubicBezTo>
                  <a:cubicBezTo>
                    <a:pt x="39967" y="72000"/>
                    <a:pt x="34946" y="96000"/>
                    <a:pt x="29926" y="96000"/>
                  </a:cubicBezTo>
                  <a:cubicBezTo>
                    <a:pt x="19983" y="96000"/>
                    <a:pt x="9942" y="96000"/>
                    <a:pt x="0" y="72000"/>
                  </a:cubicBezTo>
                  <a:lnTo>
                    <a:pt x="0" y="4800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>
              <a:off x="4443413" y="3759200"/>
              <a:ext cx="9525" cy="1919288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0" y="110011"/>
                    <a:pt x="0" y="100023"/>
                    <a:pt x="0" y="90035"/>
                  </a:cubicBezTo>
                  <a:cubicBezTo>
                    <a:pt x="0" y="84970"/>
                    <a:pt x="30000" y="80046"/>
                    <a:pt x="30000" y="74982"/>
                  </a:cubicBezTo>
                  <a:cubicBezTo>
                    <a:pt x="30000" y="70058"/>
                    <a:pt x="30000" y="64994"/>
                    <a:pt x="30000" y="60070"/>
                  </a:cubicBezTo>
                  <a:cubicBezTo>
                    <a:pt x="0" y="50082"/>
                    <a:pt x="0" y="39953"/>
                    <a:pt x="0" y="29964"/>
                  </a:cubicBezTo>
                  <a:cubicBezTo>
                    <a:pt x="0" y="25041"/>
                    <a:pt x="0" y="19976"/>
                    <a:pt x="0" y="15052"/>
                  </a:cubicBezTo>
                  <a:cubicBezTo>
                    <a:pt x="30000" y="9988"/>
                    <a:pt x="30000" y="5064"/>
                    <a:pt x="60000" y="0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90000" y="5064"/>
                    <a:pt x="90000" y="9988"/>
                    <a:pt x="90000" y="15052"/>
                  </a:cubicBezTo>
                  <a:cubicBezTo>
                    <a:pt x="120000" y="19976"/>
                    <a:pt x="120000" y="25041"/>
                    <a:pt x="120000" y="29964"/>
                  </a:cubicBezTo>
                  <a:cubicBezTo>
                    <a:pt x="120000" y="39953"/>
                    <a:pt x="90000" y="50082"/>
                    <a:pt x="90000" y="60070"/>
                  </a:cubicBezTo>
                  <a:cubicBezTo>
                    <a:pt x="90000" y="64994"/>
                    <a:pt x="60000" y="70058"/>
                    <a:pt x="60000" y="74982"/>
                  </a:cubicBezTo>
                  <a:cubicBezTo>
                    <a:pt x="90000" y="80046"/>
                    <a:pt x="90000" y="84970"/>
                    <a:pt x="90000" y="90035"/>
                  </a:cubicBezTo>
                  <a:cubicBezTo>
                    <a:pt x="120000" y="100023"/>
                    <a:pt x="90000" y="110011"/>
                    <a:pt x="60000" y="12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>
              <a:off x="903288" y="5772150"/>
              <a:ext cx="341313" cy="331788"/>
            </a:xfrm>
            <a:custGeom>
              <a:pathLst>
                <a:path extrusionOk="0" h="120000" w="120000">
                  <a:moveTo>
                    <a:pt x="100263" y="98918"/>
                  </a:moveTo>
                  <a:cubicBezTo>
                    <a:pt x="90789" y="95675"/>
                    <a:pt x="78157" y="111081"/>
                    <a:pt x="66315" y="108648"/>
                  </a:cubicBezTo>
                  <a:cubicBezTo>
                    <a:pt x="72631" y="115135"/>
                    <a:pt x="83684" y="105405"/>
                    <a:pt x="88421" y="106216"/>
                  </a:cubicBezTo>
                  <a:cubicBezTo>
                    <a:pt x="75000" y="119189"/>
                    <a:pt x="52105" y="102972"/>
                    <a:pt x="37894" y="115135"/>
                  </a:cubicBezTo>
                  <a:cubicBezTo>
                    <a:pt x="15000" y="115135"/>
                    <a:pt x="789" y="99729"/>
                    <a:pt x="3157" y="77027"/>
                  </a:cubicBezTo>
                  <a:cubicBezTo>
                    <a:pt x="4736" y="66486"/>
                    <a:pt x="15000" y="60000"/>
                    <a:pt x="15789" y="49459"/>
                  </a:cubicBezTo>
                  <a:cubicBezTo>
                    <a:pt x="18157" y="47027"/>
                    <a:pt x="17368" y="48648"/>
                    <a:pt x="20526" y="47027"/>
                  </a:cubicBezTo>
                  <a:cubicBezTo>
                    <a:pt x="19736" y="36486"/>
                    <a:pt x="26052" y="27567"/>
                    <a:pt x="24473" y="18648"/>
                  </a:cubicBezTo>
                  <a:cubicBezTo>
                    <a:pt x="23684" y="9729"/>
                    <a:pt x="15000" y="6486"/>
                    <a:pt x="15000" y="0"/>
                  </a:cubicBezTo>
                  <a:cubicBezTo>
                    <a:pt x="28421" y="5675"/>
                    <a:pt x="32368" y="29189"/>
                    <a:pt x="26052" y="46216"/>
                  </a:cubicBezTo>
                  <a:cubicBezTo>
                    <a:pt x="26842" y="48648"/>
                    <a:pt x="31578" y="47837"/>
                    <a:pt x="32368" y="51081"/>
                  </a:cubicBezTo>
                  <a:cubicBezTo>
                    <a:pt x="33947" y="55945"/>
                    <a:pt x="31578" y="60810"/>
                    <a:pt x="28421" y="64864"/>
                  </a:cubicBezTo>
                  <a:cubicBezTo>
                    <a:pt x="21315" y="64054"/>
                    <a:pt x="15789" y="60000"/>
                    <a:pt x="20526" y="54324"/>
                  </a:cubicBezTo>
                  <a:cubicBezTo>
                    <a:pt x="789" y="71351"/>
                    <a:pt x="11052" y="120000"/>
                    <a:pt x="50526" y="107027"/>
                  </a:cubicBezTo>
                  <a:cubicBezTo>
                    <a:pt x="42631" y="95675"/>
                    <a:pt x="57631" y="78648"/>
                    <a:pt x="66315" y="90810"/>
                  </a:cubicBezTo>
                  <a:cubicBezTo>
                    <a:pt x="67894" y="99729"/>
                    <a:pt x="63947" y="102162"/>
                    <a:pt x="60789" y="106216"/>
                  </a:cubicBezTo>
                  <a:cubicBezTo>
                    <a:pt x="79736" y="111081"/>
                    <a:pt x="105000" y="82702"/>
                    <a:pt x="120000" y="104594"/>
                  </a:cubicBezTo>
                  <a:cubicBezTo>
                    <a:pt x="112894" y="94864"/>
                    <a:pt x="97894" y="100540"/>
                    <a:pt x="90000" y="106216"/>
                  </a:cubicBezTo>
                  <a:cubicBezTo>
                    <a:pt x="91578" y="102162"/>
                    <a:pt x="97105" y="102162"/>
                    <a:pt x="100263" y="98918"/>
                  </a:cubicBezTo>
                  <a:close/>
                  <a:moveTo>
                    <a:pt x="58421" y="103783"/>
                  </a:moveTo>
                  <a:cubicBezTo>
                    <a:pt x="71842" y="102972"/>
                    <a:pt x="61578" y="79459"/>
                    <a:pt x="53684" y="90810"/>
                  </a:cubicBezTo>
                  <a:cubicBezTo>
                    <a:pt x="59210" y="90810"/>
                    <a:pt x="54473" y="94864"/>
                    <a:pt x="52105" y="94864"/>
                  </a:cubicBezTo>
                  <a:cubicBezTo>
                    <a:pt x="52105" y="96486"/>
                    <a:pt x="52105" y="98918"/>
                    <a:pt x="52105" y="101351"/>
                  </a:cubicBezTo>
                  <a:cubicBezTo>
                    <a:pt x="53684" y="102162"/>
                    <a:pt x="54473" y="103783"/>
                    <a:pt x="57631" y="103783"/>
                  </a:cubicBezTo>
                  <a:cubicBezTo>
                    <a:pt x="59210" y="100540"/>
                    <a:pt x="63157" y="94864"/>
                    <a:pt x="58421" y="92432"/>
                  </a:cubicBezTo>
                  <a:cubicBezTo>
                    <a:pt x="66315" y="93243"/>
                    <a:pt x="61578" y="101351"/>
                    <a:pt x="58421" y="103783"/>
                  </a:cubicBezTo>
                  <a:close/>
                  <a:moveTo>
                    <a:pt x="7105" y="71351"/>
                  </a:moveTo>
                  <a:cubicBezTo>
                    <a:pt x="0" y="98108"/>
                    <a:pt x="22105" y="120000"/>
                    <a:pt x="44210" y="109459"/>
                  </a:cubicBezTo>
                  <a:cubicBezTo>
                    <a:pt x="15789" y="117567"/>
                    <a:pt x="10263" y="93243"/>
                    <a:pt x="7105" y="71351"/>
                  </a:cubicBezTo>
                  <a:close/>
                  <a:moveTo>
                    <a:pt x="29210" y="49459"/>
                  </a:moveTo>
                  <a:cubicBezTo>
                    <a:pt x="30000" y="55945"/>
                    <a:pt x="26842" y="58378"/>
                    <a:pt x="24473" y="62432"/>
                  </a:cubicBezTo>
                  <a:cubicBezTo>
                    <a:pt x="31578" y="63243"/>
                    <a:pt x="33157" y="53513"/>
                    <a:pt x="29210" y="49459"/>
                  </a:cubicBezTo>
                  <a:close/>
                  <a:moveTo>
                    <a:pt x="23684" y="46216"/>
                  </a:moveTo>
                  <a:cubicBezTo>
                    <a:pt x="23684" y="39729"/>
                    <a:pt x="30000" y="32432"/>
                    <a:pt x="26052" y="25135"/>
                  </a:cubicBezTo>
                  <a:cubicBezTo>
                    <a:pt x="26842" y="33243"/>
                    <a:pt x="20526" y="39729"/>
                    <a:pt x="23684" y="46216"/>
                  </a:cubicBezTo>
                  <a:close/>
                  <a:moveTo>
                    <a:pt x="23684" y="49459"/>
                  </a:moveTo>
                  <a:cubicBezTo>
                    <a:pt x="22105" y="51081"/>
                    <a:pt x="21315" y="58378"/>
                    <a:pt x="23684" y="60000"/>
                  </a:cubicBezTo>
                  <a:cubicBezTo>
                    <a:pt x="26052" y="56756"/>
                    <a:pt x="28421" y="51081"/>
                    <a:pt x="23684" y="4945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>
              <a:off x="906463" y="5768975"/>
              <a:ext cx="341313" cy="323850"/>
            </a:xfrm>
            <a:custGeom>
              <a:pathLst>
                <a:path extrusionOk="0" h="120000" w="120000">
                  <a:moveTo>
                    <a:pt x="37350" y="120000"/>
                  </a:moveTo>
                  <a:cubicBezTo>
                    <a:pt x="36556" y="120000"/>
                    <a:pt x="36556" y="120000"/>
                    <a:pt x="36556" y="120000"/>
                  </a:cubicBezTo>
                  <a:cubicBezTo>
                    <a:pt x="25430" y="120000"/>
                    <a:pt x="15099" y="115833"/>
                    <a:pt x="8741" y="107500"/>
                  </a:cubicBezTo>
                  <a:cubicBezTo>
                    <a:pt x="2384" y="100833"/>
                    <a:pt x="0" y="90833"/>
                    <a:pt x="1589" y="80000"/>
                  </a:cubicBezTo>
                  <a:cubicBezTo>
                    <a:pt x="2384" y="75000"/>
                    <a:pt x="4768" y="70000"/>
                    <a:pt x="7947" y="65833"/>
                  </a:cubicBezTo>
                  <a:cubicBezTo>
                    <a:pt x="10331" y="60833"/>
                    <a:pt x="13509" y="56666"/>
                    <a:pt x="13509" y="51666"/>
                  </a:cubicBezTo>
                  <a:cubicBezTo>
                    <a:pt x="13509" y="51666"/>
                    <a:pt x="13509" y="51666"/>
                    <a:pt x="13509" y="51666"/>
                  </a:cubicBezTo>
                  <a:cubicBezTo>
                    <a:pt x="15099" y="50000"/>
                    <a:pt x="15894" y="49166"/>
                    <a:pt x="16688" y="49166"/>
                  </a:cubicBezTo>
                  <a:cubicBezTo>
                    <a:pt x="16688" y="49166"/>
                    <a:pt x="17483" y="49166"/>
                    <a:pt x="18278" y="49166"/>
                  </a:cubicBezTo>
                  <a:cubicBezTo>
                    <a:pt x="18278" y="44166"/>
                    <a:pt x="19072" y="39166"/>
                    <a:pt x="20662" y="34166"/>
                  </a:cubicBezTo>
                  <a:cubicBezTo>
                    <a:pt x="22251" y="29166"/>
                    <a:pt x="23841" y="25000"/>
                    <a:pt x="23046" y="20000"/>
                  </a:cubicBezTo>
                  <a:cubicBezTo>
                    <a:pt x="22251" y="15833"/>
                    <a:pt x="19867" y="12500"/>
                    <a:pt x="17483" y="10000"/>
                  </a:cubicBezTo>
                  <a:cubicBezTo>
                    <a:pt x="15099" y="6666"/>
                    <a:pt x="12715" y="4166"/>
                    <a:pt x="12715" y="833"/>
                  </a:cubicBezTo>
                  <a:cubicBezTo>
                    <a:pt x="12715" y="0"/>
                    <a:pt x="12715" y="0"/>
                    <a:pt x="12715" y="0"/>
                  </a:cubicBezTo>
                  <a:cubicBezTo>
                    <a:pt x="13509" y="0"/>
                    <a:pt x="13509" y="0"/>
                    <a:pt x="13509" y="0"/>
                  </a:cubicBezTo>
                  <a:cubicBezTo>
                    <a:pt x="27814" y="6666"/>
                    <a:pt x="31788" y="30833"/>
                    <a:pt x="25430" y="48333"/>
                  </a:cubicBezTo>
                  <a:cubicBezTo>
                    <a:pt x="25430" y="49166"/>
                    <a:pt x="27019" y="49166"/>
                    <a:pt x="27814" y="50000"/>
                  </a:cubicBezTo>
                  <a:cubicBezTo>
                    <a:pt x="29403" y="50833"/>
                    <a:pt x="30993" y="50833"/>
                    <a:pt x="31788" y="52500"/>
                  </a:cubicBezTo>
                  <a:cubicBezTo>
                    <a:pt x="34172" y="60000"/>
                    <a:pt x="29403" y="650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2251" y="67500"/>
                    <a:pt x="18278" y="65833"/>
                    <a:pt x="17483" y="63333"/>
                  </a:cubicBezTo>
                  <a:cubicBezTo>
                    <a:pt x="16688" y="62500"/>
                    <a:pt x="16688" y="60833"/>
                    <a:pt x="16688" y="59166"/>
                  </a:cubicBezTo>
                  <a:cubicBezTo>
                    <a:pt x="9536" y="68333"/>
                    <a:pt x="7947" y="81666"/>
                    <a:pt x="11920" y="93333"/>
                  </a:cubicBezTo>
                  <a:cubicBezTo>
                    <a:pt x="15894" y="105833"/>
                    <a:pt x="25430" y="112500"/>
                    <a:pt x="36556" y="112500"/>
                  </a:cubicBezTo>
                  <a:cubicBezTo>
                    <a:pt x="40529" y="112500"/>
                    <a:pt x="44503" y="111666"/>
                    <a:pt x="48476" y="110833"/>
                  </a:cubicBezTo>
                  <a:cubicBezTo>
                    <a:pt x="46092" y="106666"/>
                    <a:pt x="45298" y="101666"/>
                    <a:pt x="47682" y="96666"/>
                  </a:cubicBezTo>
                  <a:cubicBezTo>
                    <a:pt x="50066" y="92500"/>
                    <a:pt x="54039" y="89166"/>
                    <a:pt x="58013" y="89166"/>
                  </a:cubicBezTo>
                  <a:cubicBezTo>
                    <a:pt x="59602" y="89166"/>
                    <a:pt x="62781" y="90000"/>
                    <a:pt x="65960" y="94166"/>
                  </a:cubicBezTo>
                  <a:cubicBezTo>
                    <a:pt x="65960" y="94166"/>
                    <a:pt x="65960" y="94166"/>
                    <a:pt x="65960" y="94166"/>
                  </a:cubicBezTo>
                  <a:cubicBezTo>
                    <a:pt x="66754" y="101666"/>
                    <a:pt x="64370" y="105000"/>
                    <a:pt x="61192" y="108333"/>
                  </a:cubicBezTo>
                  <a:cubicBezTo>
                    <a:pt x="61192" y="108333"/>
                    <a:pt x="61192" y="109166"/>
                    <a:pt x="60397" y="109166"/>
                  </a:cubicBezTo>
                  <a:cubicBezTo>
                    <a:pt x="61986" y="110000"/>
                    <a:pt x="63576" y="110000"/>
                    <a:pt x="65165" y="110000"/>
                  </a:cubicBezTo>
                  <a:cubicBezTo>
                    <a:pt x="71523" y="110000"/>
                    <a:pt x="77880" y="107500"/>
                    <a:pt x="85033" y="104166"/>
                  </a:cubicBezTo>
                  <a:cubicBezTo>
                    <a:pt x="91390" y="101666"/>
                    <a:pt x="97748" y="99166"/>
                    <a:pt x="104105" y="99166"/>
                  </a:cubicBezTo>
                  <a:cubicBezTo>
                    <a:pt x="110463" y="99166"/>
                    <a:pt x="116026" y="102500"/>
                    <a:pt x="120000" y="108333"/>
                  </a:cubicBezTo>
                  <a:cubicBezTo>
                    <a:pt x="119205" y="109166"/>
                    <a:pt x="119205" y="109166"/>
                    <a:pt x="119205" y="109166"/>
                  </a:cubicBezTo>
                  <a:cubicBezTo>
                    <a:pt x="116026" y="105833"/>
                    <a:pt x="112847" y="103333"/>
                    <a:pt x="108079" y="103333"/>
                  </a:cubicBezTo>
                  <a:cubicBezTo>
                    <a:pt x="100132" y="103333"/>
                    <a:pt x="91390" y="109166"/>
                    <a:pt x="89006" y="110000"/>
                  </a:cubicBezTo>
                  <a:cubicBezTo>
                    <a:pt x="87417" y="111666"/>
                    <a:pt x="87417" y="111666"/>
                    <a:pt x="87417" y="111666"/>
                  </a:cubicBezTo>
                  <a:cubicBezTo>
                    <a:pt x="87417" y="110833"/>
                    <a:pt x="87417" y="110833"/>
                    <a:pt x="87417" y="110833"/>
                  </a:cubicBezTo>
                  <a:cubicBezTo>
                    <a:pt x="83443" y="114166"/>
                    <a:pt x="78675" y="115833"/>
                    <a:pt x="71523" y="115833"/>
                  </a:cubicBezTo>
                  <a:cubicBezTo>
                    <a:pt x="68344" y="115833"/>
                    <a:pt x="65165" y="115833"/>
                    <a:pt x="61986" y="115833"/>
                  </a:cubicBezTo>
                  <a:cubicBezTo>
                    <a:pt x="58807" y="115000"/>
                    <a:pt x="55629" y="115000"/>
                    <a:pt x="52450" y="115000"/>
                  </a:cubicBezTo>
                  <a:cubicBezTo>
                    <a:pt x="46092" y="115000"/>
                    <a:pt x="41324" y="116666"/>
                    <a:pt x="37350" y="120000"/>
                  </a:cubicBezTo>
                  <a:close/>
                  <a:moveTo>
                    <a:pt x="5562" y="71666"/>
                  </a:moveTo>
                  <a:cubicBezTo>
                    <a:pt x="3973" y="74166"/>
                    <a:pt x="3178" y="77500"/>
                    <a:pt x="2384" y="80000"/>
                  </a:cubicBezTo>
                  <a:cubicBezTo>
                    <a:pt x="1589" y="90833"/>
                    <a:pt x="3973" y="100000"/>
                    <a:pt x="9536" y="106666"/>
                  </a:cubicBezTo>
                  <a:cubicBezTo>
                    <a:pt x="15894" y="114166"/>
                    <a:pt x="25430" y="118333"/>
                    <a:pt x="36556" y="118333"/>
                  </a:cubicBezTo>
                  <a:cubicBezTo>
                    <a:pt x="40529" y="115000"/>
                    <a:pt x="45298" y="113333"/>
                    <a:pt x="52450" y="113333"/>
                  </a:cubicBezTo>
                  <a:cubicBezTo>
                    <a:pt x="55629" y="113333"/>
                    <a:pt x="58807" y="114166"/>
                    <a:pt x="61986" y="114166"/>
                  </a:cubicBezTo>
                  <a:cubicBezTo>
                    <a:pt x="64370" y="114166"/>
                    <a:pt x="65960" y="115000"/>
                    <a:pt x="68344" y="115000"/>
                  </a:cubicBezTo>
                  <a:cubicBezTo>
                    <a:pt x="66754" y="114166"/>
                    <a:pt x="65960" y="113333"/>
                    <a:pt x="64370" y="112500"/>
                  </a:cubicBezTo>
                  <a:cubicBezTo>
                    <a:pt x="63576" y="110833"/>
                    <a:pt x="63576" y="110833"/>
                    <a:pt x="63576" y="110833"/>
                  </a:cubicBezTo>
                  <a:cubicBezTo>
                    <a:pt x="65165" y="111666"/>
                    <a:pt x="65165" y="111666"/>
                    <a:pt x="65165" y="111666"/>
                  </a:cubicBezTo>
                  <a:cubicBezTo>
                    <a:pt x="65960" y="111666"/>
                    <a:pt x="66754" y="111666"/>
                    <a:pt x="68344" y="111666"/>
                  </a:cubicBezTo>
                  <a:cubicBezTo>
                    <a:pt x="73112" y="111666"/>
                    <a:pt x="78675" y="109166"/>
                    <a:pt x="83443" y="106666"/>
                  </a:cubicBezTo>
                  <a:cubicBezTo>
                    <a:pt x="83443" y="106666"/>
                    <a:pt x="83443" y="106666"/>
                    <a:pt x="83443" y="106666"/>
                  </a:cubicBezTo>
                  <a:cubicBezTo>
                    <a:pt x="77086" y="109166"/>
                    <a:pt x="70728" y="110833"/>
                    <a:pt x="65165" y="110833"/>
                  </a:cubicBezTo>
                  <a:cubicBezTo>
                    <a:pt x="62781" y="110833"/>
                    <a:pt x="61192" y="110833"/>
                    <a:pt x="59602" y="110833"/>
                  </a:cubicBezTo>
                  <a:cubicBezTo>
                    <a:pt x="58807" y="110000"/>
                    <a:pt x="58807" y="110000"/>
                    <a:pt x="58807" y="110000"/>
                  </a:cubicBezTo>
                  <a:cubicBezTo>
                    <a:pt x="58807" y="109166"/>
                    <a:pt x="58807" y="109166"/>
                    <a:pt x="58807" y="109166"/>
                  </a:cubicBezTo>
                  <a:cubicBezTo>
                    <a:pt x="59602" y="109166"/>
                    <a:pt x="60397" y="108333"/>
                    <a:pt x="60397" y="107500"/>
                  </a:cubicBezTo>
                  <a:cubicBezTo>
                    <a:pt x="61192" y="107500"/>
                    <a:pt x="61192" y="106666"/>
                    <a:pt x="61192" y="106666"/>
                  </a:cubicBezTo>
                  <a:cubicBezTo>
                    <a:pt x="60397" y="107500"/>
                    <a:pt x="58807" y="108333"/>
                    <a:pt x="57218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4039" y="108333"/>
                    <a:pt x="53245" y="107500"/>
                    <a:pt x="52450" y="106666"/>
                  </a:cubicBezTo>
                  <a:cubicBezTo>
                    <a:pt x="51655" y="106666"/>
                    <a:pt x="50860" y="105833"/>
                    <a:pt x="50066" y="105833"/>
                  </a:cubicBezTo>
                  <a:cubicBezTo>
                    <a:pt x="50066" y="105833"/>
                    <a:pt x="50066" y="105833"/>
                    <a:pt x="50066" y="105833"/>
                  </a:cubicBezTo>
                  <a:cubicBezTo>
                    <a:pt x="50066" y="97500"/>
                    <a:pt x="50066" y="97500"/>
                    <a:pt x="50066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2450" y="97500"/>
                    <a:pt x="54039" y="95833"/>
                    <a:pt x="54039" y="95000"/>
                  </a:cubicBezTo>
                  <a:cubicBezTo>
                    <a:pt x="54039" y="95000"/>
                    <a:pt x="54039" y="95000"/>
                    <a:pt x="52450" y="95000"/>
                  </a:cubicBezTo>
                  <a:cubicBezTo>
                    <a:pt x="51655" y="95000"/>
                    <a:pt x="51655" y="95000"/>
                    <a:pt x="51655" y="95000"/>
                  </a:cubicBezTo>
                  <a:cubicBezTo>
                    <a:pt x="52450" y="94166"/>
                    <a:pt x="52450" y="94166"/>
                    <a:pt x="52450" y="94166"/>
                  </a:cubicBezTo>
                  <a:cubicBezTo>
                    <a:pt x="53245" y="91666"/>
                    <a:pt x="54834" y="90833"/>
                    <a:pt x="56423" y="90833"/>
                  </a:cubicBezTo>
                  <a:cubicBezTo>
                    <a:pt x="53245" y="91666"/>
                    <a:pt x="50860" y="94166"/>
                    <a:pt x="49271" y="97500"/>
                  </a:cubicBezTo>
                  <a:cubicBezTo>
                    <a:pt x="46887" y="101666"/>
                    <a:pt x="46887" y="106666"/>
                    <a:pt x="50066" y="110833"/>
                  </a:cubicBezTo>
                  <a:cubicBezTo>
                    <a:pt x="50066" y="111666"/>
                    <a:pt x="50066" y="111666"/>
                    <a:pt x="50066" y="111666"/>
                  </a:cubicBezTo>
                  <a:cubicBezTo>
                    <a:pt x="49271" y="111666"/>
                    <a:pt x="49271" y="111666"/>
                    <a:pt x="49271" y="111666"/>
                  </a:cubicBezTo>
                  <a:cubicBezTo>
                    <a:pt x="46887" y="112500"/>
                    <a:pt x="44503" y="113333"/>
                    <a:pt x="42913" y="113333"/>
                  </a:cubicBezTo>
                  <a:cubicBezTo>
                    <a:pt x="42913" y="114166"/>
                    <a:pt x="42913" y="114166"/>
                    <a:pt x="42913" y="114166"/>
                  </a:cubicBezTo>
                  <a:cubicBezTo>
                    <a:pt x="38940" y="115833"/>
                    <a:pt x="34966" y="116666"/>
                    <a:pt x="30993" y="116666"/>
                  </a:cubicBezTo>
                  <a:cubicBezTo>
                    <a:pt x="23046" y="116666"/>
                    <a:pt x="15099" y="112500"/>
                    <a:pt x="10331" y="105833"/>
                  </a:cubicBezTo>
                  <a:cubicBezTo>
                    <a:pt x="3973" y="96666"/>
                    <a:pt x="1589" y="85833"/>
                    <a:pt x="4768" y="74166"/>
                  </a:cubicBezTo>
                  <a:lnTo>
                    <a:pt x="5562" y="71666"/>
                  </a:lnTo>
                  <a:close/>
                  <a:moveTo>
                    <a:pt x="5562" y="77500"/>
                  </a:moveTo>
                  <a:cubicBezTo>
                    <a:pt x="3178" y="87500"/>
                    <a:pt x="5562" y="97500"/>
                    <a:pt x="11125" y="105000"/>
                  </a:cubicBezTo>
                  <a:cubicBezTo>
                    <a:pt x="16688" y="112500"/>
                    <a:pt x="24635" y="115833"/>
                    <a:pt x="32582" y="115833"/>
                  </a:cubicBezTo>
                  <a:cubicBezTo>
                    <a:pt x="32582" y="115833"/>
                    <a:pt x="32582" y="115833"/>
                    <a:pt x="32582" y="115833"/>
                  </a:cubicBezTo>
                  <a:cubicBezTo>
                    <a:pt x="12715" y="115833"/>
                    <a:pt x="7947" y="94166"/>
                    <a:pt x="5562" y="77500"/>
                  </a:cubicBezTo>
                  <a:close/>
                  <a:moveTo>
                    <a:pt x="85827" y="110833"/>
                  </a:moveTo>
                  <a:cubicBezTo>
                    <a:pt x="84238" y="110833"/>
                    <a:pt x="82649" y="111666"/>
                    <a:pt x="81059" y="112500"/>
                  </a:cubicBezTo>
                  <a:cubicBezTo>
                    <a:pt x="78675" y="113333"/>
                    <a:pt x="75496" y="114166"/>
                    <a:pt x="73112" y="115000"/>
                  </a:cubicBezTo>
                  <a:cubicBezTo>
                    <a:pt x="78675" y="115000"/>
                    <a:pt x="82649" y="113333"/>
                    <a:pt x="85827" y="110833"/>
                  </a:cubicBezTo>
                  <a:close/>
                  <a:moveTo>
                    <a:pt x="5562" y="71666"/>
                  </a:moveTo>
                  <a:cubicBezTo>
                    <a:pt x="5562" y="74166"/>
                    <a:pt x="5562" y="74166"/>
                    <a:pt x="5562" y="74166"/>
                  </a:cubicBezTo>
                  <a:cubicBezTo>
                    <a:pt x="9536" y="95000"/>
                    <a:pt x="13509" y="114166"/>
                    <a:pt x="32582" y="114166"/>
                  </a:cubicBezTo>
                  <a:cubicBezTo>
                    <a:pt x="34172" y="114166"/>
                    <a:pt x="35761" y="114166"/>
                    <a:pt x="38145" y="114166"/>
                  </a:cubicBezTo>
                  <a:cubicBezTo>
                    <a:pt x="25430" y="114166"/>
                    <a:pt x="15099" y="106666"/>
                    <a:pt x="10331" y="94166"/>
                  </a:cubicBezTo>
                  <a:cubicBezTo>
                    <a:pt x="5562" y="80000"/>
                    <a:pt x="9536" y="64166"/>
                    <a:pt x="18278" y="55833"/>
                  </a:cubicBezTo>
                  <a:cubicBezTo>
                    <a:pt x="20662" y="54166"/>
                    <a:pt x="20662" y="54166"/>
                    <a:pt x="20662" y="54166"/>
                  </a:cubicBezTo>
                  <a:cubicBezTo>
                    <a:pt x="20662" y="52500"/>
                    <a:pt x="21456" y="51666"/>
                    <a:pt x="21456" y="51666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3841" y="51666"/>
                    <a:pt x="24635" y="52500"/>
                    <a:pt x="25430" y="53333"/>
                  </a:cubicBezTo>
                  <a:cubicBezTo>
                    <a:pt x="26225" y="56666"/>
                    <a:pt x="23841" y="60833"/>
                    <a:pt x="23046" y="62500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1456" y="62500"/>
                    <a:pt x="20662" y="61666"/>
                    <a:pt x="20662" y="60000"/>
                  </a:cubicBezTo>
                  <a:cubicBezTo>
                    <a:pt x="19867" y="58333"/>
                    <a:pt x="20662" y="56666"/>
                    <a:pt x="20662" y="55000"/>
                  </a:cubicBezTo>
                  <a:cubicBezTo>
                    <a:pt x="19072" y="56666"/>
                    <a:pt x="19072" y="56666"/>
                    <a:pt x="19072" y="56666"/>
                  </a:cubicBezTo>
                  <a:cubicBezTo>
                    <a:pt x="17483" y="59166"/>
                    <a:pt x="17483" y="60833"/>
                    <a:pt x="18278" y="62500"/>
                  </a:cubicBezTo>
                  <a:cubicBezTo>
                    <a:pt x="19072" y="65000"/>
                    <a:pt x="22251" y="66666"/>
                    <a:pt x="26225" y="66666"/>
                  </a:cubicBezTo>
                  <a:cubicBezTo>
                    <a:pt x="28609" y="64166"/>
                    <a:pt x="32582" y="59166"/>
                    <a:pt x="30993" y="53333"/>
                  </a:cubicBezTo>
                  <a:cubicBezTo>
                    <a:pt x="30198" y="52500"/>
                    <a:pt x="29403" y="51666"/>
                    <a:pt x="27814" y="51666"/>
                  </a:cubicBezTo>
                  <a:cubicBezTo>
                    <a:pt x="28609" y="51666"/>
                    <a:pt x="28609" y="51666"/>
                    <a:pt x="28609" y="51666"/>
                  </a:cubicBezTo>
                  <a:cubicBezTo>
                    <a:pt x="30198" y="53333"/>
                    <a:pt x="30993" y="57500"/>
                    <a:pt x="30198" y="60833"/>
                  </a:cubicBezTo>
                  <a:cubicBezTo>
                    <a:pt x="28609" y="64166"/>
                    <a:pt x="27019" y="65833"/>
                    <a:pt x="23841" y="65833"/>
                  </a:cubicBezTo>
                  <a:cubicBezTo>
                    <a:pt x="23841" y="65833"/>
                    <a:pt x="23841" y="65833"/>
                    <a:pt x="23841" y="65833"/>
                  </a:cubicBezTo>
                  <a:cubicBezTo>
                    <a:pt x="23841" y="65833"/>
                    <a:pt x="23841" y="65833"/>
                    <a:pt x="23046" y="65833"/>
                  </a:cubicBezTo>
                  <a:cubicBezTo>
                    <a:pt x="22251" y="65000"/>
                    <a:pt x="22251" y="65000"/>
                    <a:pt x="22251" y="65000"/>
                  </a:cubicBezTo>
                  <a:cubicBezTo>
                    <a:pt x="23046" y="65000"/>
                    <a:pt x="23046" y="65000"/>
                    <a:pt x="23046" y="65000"/>
                  </a:cubicBezTo>
                  <a:cubicBezTo>
                    <a:pt x="23046" y="63333"/>
                    <a:pt x="23841" y="62500"/>
                    <a:pt x="24635" y="61666"/>
                  </a:cubicBezTo>
                  <a:cubicBezTo>
                    <a:pt x="26225" y="59166"/>
                    <a:pt x="27814" y="56666"/>
                    <a:pt x="27019" y="51666"/>
                  </a:cubicBezTo>
                  <a:cubicBezTo>
                    <a:pt x="27019" y="50833"/>
                    <a:pt x="27019" y="50833"/>
                    <a:pt x="27019" y="50833"/>
                  </a:cubicBezTo>
                  <a:cubicBezTo>
                    <a:pt x="26225" y="50833"/>
                    <a:pt x="24635" y="50000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30198" y="32500"/>
                    <a:pt x="27019" y="8333"/>
                    <a:pt x="14304" y="1666"/>
                  </a:cubicBezTo>
                  <a:cubicBezTo>
                    <a:pt x="14304" y="4166"/>
                    <a:pt x="15894" y="6666"/>
                    <a:pt x="18278" y="9166"/>
                  </a:cubicBezTo>
                  <a:cubicBezTo>
                    <a:pt x="20662" y="11666"/>
                    <a:pt x="23046" y="15000"/>
                    <a:pt x="23841" y="20000"/>
                  </a:cubicBezTo>
                  <a:cubicBezTo>
                    <a:pt x="23841" y="21666"/>
                    <a:pt x="23841" y="23333"/>
                    <a:pt x="23841" y="25000"/>
                  </a:cubicBezTo>
                  <a:cubicBezTo>
                    <a:pt x="24635" y="26666"/>
                    <a:pt x="24635" y="26666"/>
                    <a:pt x="24635" y="26666"/>
                  </a:cubicBezTo>
                  <a:cubicBezTo>
                    <a:pt x="27814" y="31666"/>
                    <a:pt x="26225" y="36666"/>
                    <a:pt x="24635" y="40833"/>
                  </a:cubicBezTo>
                  <a:cubicBezTo>
                    <a:pt x="23841" y="43333"/>
                    <a:pt x="23046" y="45833"/>
                    <a:pt x="23046" y="48333"/>
                  </a:cubicBezTo>
                  <a:cubicBezTo>
                    <a:pt x="23046" y="50833"/>
                    <a:pt x="23046" y="50833"/>
                    <a:pt x="23046" y="50833"/>
                  </a:cubicBezTo>
                  <a:cubicBezTo>
                    <a:pt x="21456" y="48333"/>
                    <a:pt x="21456" y="48333"/>
                    <a:pt x="21456" y="48333"/>
                  </a:cubicBezTo>
                  <a:cubicBezTo>
                    <a:pt x="19867" y="44166"/>
                    <a:pt x="20662" y="40833"/>
                    <a:pt x="22251" y="36666"/>
                  </a:cubicBezTo>
                  <a:cubicBezTo>
                    <a:pt x="23046" y="33333"/>
                    <a:pt x="24635" y="30000"/>
                    <a:pt x="23841" y="26666"/>
                  </a:cubicBezTo>
                  <a:cubicBezTo>
                    <a:pt x="23841" y="26666"/>
                    <a:pt x="23841" y="26666"/>
                    <a:pt x="23841" y="26666"/>
                  </a:cubicBezTo>
                  <a:cubicBezTo>
                    <a:pt x="23841" y="29166"/>
                    <a:pt x="23046" y="31666"/>
                    <a:pt x="22251" y="35000"/>
                  </a:cubicBezTo>
                  <a:cubicBezTo>
                    <a:pt x="20662" y="39166"/>
                    <a:pt x="19072" y="44166"/>
                    <a:pt x="19072" y="49166"/>
                  </a:cubicBezTo>
                  <a:cubicBezTo>
                    <a:pt x="19867" y="50000"/>
                    <a:pt x="19867" y="50000"/>
                    <a:pt x="19867" y="50000"/>
                  </a:cubicBezTo>
                  <a:cubicBezTo>
                    <a:pt x="19072" y="50000"/>
                    <a:pt x="19072" y="50000"/>
                    <a:pt x="19072" y="50000"/>
                  </a:cubicBezTo>
                  <a:cubicBezTo>
                    <a:pt x="18278" y="50833"/>
                    <a:pt x="17483" y="50833"/>
                    <a:pt x="16688" y="50833"/>
                  </a:cubicBezTo>
                  <a:cubicBezTo>
                    <a:pt x="16688" y="50833"/>
                    <a:pt x="16688" y="50833"/>
                    <a:pt x="16688" y="50833"/>
                  </a:cubicBezTo>
                  <a:cubicBezTo>
                    <a:pt x="15894" y="50833"/>
                    <a:pt x="15894" y="50833"/>
                    <a:pt x="15099" y="51666"/>
                  </a:cubicBezTo>
                  <a:cubicBezTo>
                    <a:pt x="14304" y="57500"/>
                    <a:pt x="11125" y="61666"/>
                    <a:pt x="8741" y="65833"/>
                  </a:cubicBezTo>
                  <a:cubicBezTo>
                    <a:pt x="7947" y="68333"/>
                    <a:pt x="6357" y="70000"/>
                    <a:pt x="5562" y="71666"/>
                  </a:cubicBezTo>
                  <a:close/>
                  <a:moveTo>
                    <a:pt x="67549" y="113333"/>
                  </a:moveTo>
                  <a:cubicBezTo>
                    <a:pt x="68344" y="113333"/>
                    <a:pt x="69139" y="114166"/>
                    <a:pt x="70728" y="114166"/>
                  </a:cubicBezTo>
                  <a:cubicBezTo>
                    <a:pt x="73907" y="114166"/>
                    <a:pt x="77086" y="112500"/>
                    <a:pt x="80264" y="110833"/>
                  </a:cubicBezTo>
                  <a:cubicBezTo>
                    <a:pt x="83443" y="110000"/>
                    <a:pt x="85827" y="109166"/>
                    <a:pt x="87417" y="109166"/>
                  </a:cubicBezTo>
                  <a:cubicBezTo>
                    <a:pt x="88211" y="109166"/>
                    <a:pt x="88211" y="109166"/>
                    <a:pt x="88211" y="109166"/>
                  </a:cubicBezTo>
                  <a:cubicBezTo>
                    <a:pt x="89801" y="107500"/>
                    <a:pt x="92185" y="105833"/>
                    <a:pt x="93774" y="105000"/>
                  </a:cubicBezTo>
                  <a:cubicBezTo>
                    <a:pt x="95364" y="104166"/>
                    <a:pt x="96953" y="104166"/>
                    <a:pt x="97748" y="103333"/>
                  </a:cubicBezTo>
                  <a:cubicBezTo>
                    <a:pt x="96953" y="103333"/>
                    <a:pt x="96953" y="102500"/>
                    <a:pt x="96158" y="102500"/>
                  </a:cubicBezTo>
                  <a:cubicBezTo>
                    <a:pt x="92980" y="102500"/>
                    <a:pt x="88211" y="105000"/>
                    <a:pt x="84238" y="107500"/>
                  </a:cubicBezTo>
                  <a:cubicBezTo>
                    <a:pt x="78675" y="110000"/>
                    <a:pt x="73112" y="113333"/>
                    <a:pt x="67549" y="113333"/>
                  </a:cubicBezTo>
                  <a:close/>
                  <a:moveTo>
                    <a:pt x="50860" y="105000"/>
                  </a:moveTo>
                  <a:cubicBezTo>
                    <a:pt x="51655" y="105000"/>
                    <a:pt x="52450" y="105000"/>
                    <a:pt x="53245" y="105833"/>
                  </a:cubicBezTo>
                  <a:cubicBezTo>
                    <a:pt x="54039" y="106666"/>
                    <a:pt x="54834" y="106666"/>
                    <a:pt x="55629" y="106666"/>
                  </a:cubicBezTo>
                  <a:cubicBezTo>
                    <a:pt x="55629" y="106666"/>
                    <a:pt x="55629" y="106666"/>
                    <a:pt x="55629" y="106666"/>
                  </a:cubicBezTo>
                  <a:cubicBezTo>
                    <a:pt x="55629" y="106666"/>
                    <a:pt x="56423" y="106666"/>
                    <a:pt x="56423" y="105833"/>
                  </a:cubicBezTo>
                  <a:cubicBezTo>
                    <a:pt x="57218" y="104166"/>
                    <a:pt x="59602" y="100833"/>
                    <a:pt x="58807" y="98333"/>
                  </a:cubicBezTo>
                  <a:cubicBezTo>
                    <a:pt x="58807" y="97500"/>
                    <a:pt x="58013" y="96666"/>
                    <a:pt x="57218" y="95833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6666"/>
                    <a:pt x="53245" y="98333"/>
                    <a:pt x="50860" y="98333"/>
                  </a:cubicBezTo>
                  <a:cubicBezTo>
                    <a:pt x="50860" y="98333"/>
                    <a:pt x="50860" y="98333"/>
                    <a:pt x="50860" y="98333"/>
                  </a:cubicBezTo>
                  <a:lnTo>
                    <a:pt x="50860" y="105000"/>
                  </a:lnTo>
                  <a:close/>
                  <a:moveTo>
                    <a:pt x="59602" y="96666"/>
                  </a:moveTo>
                  <a:cubicBezTo>
                    <a:pt x="59602" y="97500"/>
                    <a:pt x="59602" y="97500"/>
                    <a:pt x="59602" y="98333"/>
                  </a:cubicBezTo>
                  <a:cubicBezTo>
                    <a:pt x="60397" y="100833"/>
                    <a:pt x="58807" y="104166"/>
                    <a:pt x="57218" y="106666"/>
                  </a:cubicBezTo>
                  <a:cubicBezTo>
                    <a:pt x="59602" y="105000"/>
                    <a:pt x="61192" y="100833"/>
                    <a:pt x="61192" y="98333"/>
                  </a:cubicBezTo>
                  <a:cubicBezTo>
                    <a:pt x="60397" y="98333"/>
                    <a:pt x="60397" y="97500"/>
                    <a:pt x="59602" y="96666"/>
                  </a:cubicBezTo>
                  <a:close/>
                  <a:moveTo>
                    <a:pt x="55629" y="95000"/>
                  </a:moveTo>
                  <a:cubicBezTo>
                    <a:pt x="57218" y="95000"/>
                    <a:pt x="57218" y="95000"/>
                    <a:pt x="57218" y="95000"/>
                  </a:cubicBezTo>
                  <a:cubicBezTo>
                    <a:pt x="60397" y="95833"/>
                    <a:pt x="61986" y="97500"/>
                    <a:pt x="61986" y="98333"/>
                  </a:cubicBezTo>
                  <a:cubicBezTo>
                    <a:pt x="62781" y="100833"/>
                    <a:pt x="61192" y="104166"/>
                    <a:pt x="58807" y="106666"/>
                  </a:cubicBezTo>
                  <a:cubicBezTo>
                    <a:pt x="62781" y="105000"/>
                    <a:pt x="62781" y="101666"/>
                    <a:pt x="62781" y="100000"/>
                  </a:cubicBezTo>
                  <a:cubicBezTo>
                    <a:pt x="62781" y="96666"/>
                    <a:pt x="60397" y="91666"/>
                    <a:pt x="57218" y="91666"/>
                  </a:cubicBezTo>
                  <a:cubicBezTo>
                    <a:pt x="56423" y="91666"/>
                    <a:pt x="54834" y="92500"/>
                    <a:pt x="54039" y="94166"/>
                  </a:cubicBezTo>
                  <a:cubicBezTo>
                    <a:pt x="54834" y="94166"/>
                    <a:pt x="54834" y="94166"/>
                    <a:pt x="55629" y="95000"/>
                  </a:cubicBezTo>
                  <a:close/>
                  <a:moveTo>
                    <a:pt x="96953" y="101666"/>
                  </a:moveTo>
                  <a:cubicBezTo>
                    <a:pt x="97748" y="101666"/>
                    <a:pt x="98543" y="101666"/>
                    <a:pt x="99337" y="102500"/>
                  </a:cubicBezTo>
                  <a:cubicBezTo>
                    <a:pt x="100132" y="102500"/>
                    <a:pt x="100132" y="102500"/>
                    <a:pt x="100132" y="102500"/>
                  </a:cubicBezTo>
                  <a:cubicBezTo>
                    <a:pt x="99337" y="103333"/>
                    <a:pt x="99337" y="103333"/>
                    <a:pt x="99337" y="103333"/>
                  </a:cubicBezTo>
                  <a:cubicBezTo>
                    <a:pt x="99337" y="103333"/>
                    <a:pt x="98543" y="104166"/>
                    <a:pt x="97748" y="104166"/>
                  </a:cubicBezTo>
                  <a:cubicBezTo>
                    <a:pt x="100927" y="103333"/>
                    <a:pt x="104105" y="102500"/>
                    <a:pt x="108079" y="102500"/>
                  </a:cubicBezTo>
                  <a:cubicBezTo>
                    <a:pt x="110463" y="102500"/>
                    <a:pt x="112052" y="102500"/>
                    <a:pt x="113642" y="103333"/>
                  </a:cubicBezTo>
                  <a:cubicBezTo>
                    <a:pt x="111258" y="101666"/>
                    <a:pt x="108079" y="100833"/>
                    <a:pt x="104105" y="100833"/>
                  </a:cubicBezTo>
                  <a:cubicBezTo>
                    <a:pt x="101721" y="100833"/>
                    <a:pt x="99337" y="100833"/>
                    <a:pt x="96953" y="101666"/>
                  </a:cubicBezTo>
                  <a:close/>
                  <a:moveTo>
                    <a:pt x="57218" y="90833"/>
                  </a:moveTo>
                  <a:cubicBezTo>
                    <a:pt x="61192" y="90833"/>
                    <a:pt x="64370" y="95833"/>
                    <a:pt x="64370" y="100000"/>
                  </a:cubicBezTo>
                  <a:cubicBezTo>
                    <a:pt x="64370" y="100833"/>
                    <a:pt x="64370" y="101666"/>
                    <a:pt x="64370" y="102500"/>
                  </a:cubicBezTo>
                  <a:cubicBezTo>
                    <a:pt x="65165" y="100833"/>
                    <a:pt x="65165" y="98333"/>
                    <a:pt x="64370" y="95000"/>
                  </a:cubicBezTo>
                  <a:cubicBezTo>
                    <a:pt x="62781" y="91666"/>
                    <a:pt x="59602" y="90000"/>
                    <a:pt x="56423" y="90833"/>
                  </a:cubicBezTo>
                  <a:cubicBezTo>
                    <a:pt x="57218" y="90833"/>
                    <a:pt x="57218" y="90833"/>
                    <a:pt x="57218" y="90833"/>
                  </a:cubicBezTo>
                  <a:close/>
                  <a:moveTo>
                    <a:pt x="28609" y="54166"/>
                  </a:moveTo>
                  <a:cubicBezTo>
                    <a:pt x="28609" y="57500"/>
                    <a:pt x="27019" y="60000"/>
                    <a:pt x="25430" y="61666"/>
                  </a:cubicBezTo>
                  <a:cubicBezTo>
                    <a:pt x="25430" y="62500"/>
                    <a:pt x="24635" y="63333"/>
                    <a:pt x="24635" y="64166"/>
                  </a:cubicBezTo>
                  <a:cubicBezTo>
                    <a:pt x="27019" y="64166"/>
                    <a:pt x="28609" y="61666"/>
                    <a:pt x="28609" y="60833"/>
                  </a:cubicBezTo>
                  <a:cubicBezTo>
                    <a:pt x="29403" y="58333"/>
                    <a:pt x="29403" y="55833"/>
                    <a:pt x="28609" y="54166"/>
                  </a:cubicBezTo>
                  <a:close/>
                  <a:moveTo>
                    <a:pt x="22251" y="52500"/>
                  </a:moveTo>
                  <a:cubicBezTo>
                    <a:pt x="21456" y="54166"/>
                    <a:pt x="21456" y="57500"/>
                    <a:pt x="21456" y="60000"/>
                  </a:cubicBezTo>
                  <a:cubicBezTo>
                    <a:pt x="21456" y="60833"/>
                    <a:pt x="22251" y="60833"/>
                    <a:pt x="22251" y="61666"/>
                  </a:cubicBezTo>
                  <a:cubicBezTo>
                    <a:pt x="23841" y="59166"/>
                    <a:pt x="25430" y="55833"/>
                    <a:pt x="24635" y="54166"/>
                  </a:cubicBezTo>
                  <a:cubicBezTo>
                    <a:pt x="23841" y="53333"/>
                    <a:pt x="23841" y="52500"/>
                    <a:pt x="22251" y="52500"/>
                  </a:cubicBezTo>
                  <a:close/>
                  <a:moveTo>
                    <a:pt x="25430" y="30000"/>
                  </a:moveTo>
                  <a:cubicBezTo>
                    <a:pt x="24635" y="32500"/>
                    <a:pt x="23841" y="35000"/>
                    <a:pt x="23046" y="36666"/>
                  </a:cubicBezTo>
                  <a:cubicBezTo>
                    <a:pt x="22251" y="40000"/>
                    <a:pt x="21456" y="42500"/>
                    <a:pt x="22251" y="45833"/>
                  </a:cubicBezTo>
                  <a:cubicBezTo>
                    <a:pt x="22251" y="44166"/>
                    <a:pt x="23046" y="42500"/>
                    <a:pt x="23046" y="40833"/>
                  </a:cubicBezTo>
                  <a:cubicBezTo>
                    <a:pt x="24635" y="37500"/>
                    <a:pt x="25430" y="34166"/>
                    <a:pt x="25430" y="3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>
              <a:off x="895350" y="3316288"/>
              <a:ext cx="363538" cy="328613"/>
            </a:xfrm>
            <a:custGeom>
              <a:pathLst>
                <a:path extrusionOk="0" h="120000" w="120000">
                  <a:moveTo>
                    <a:pt x="37267" y="6575"/>
                  </a:moveTo>
                  <a:cubicBezTo>
                    <a:pt x="40993" y="11506"/>
                    <a:pt x="39503" y="16438"/>
                    <a:pt x="44720" y="20547"/>
                  </a:cubicBezTo>
                  <a:cubicBezTo>
                    <a:pt x="46211" y="18904"/>
                    <a:pt x="43229" y="14794"/>
                    <a:pt x="40248" y="13972"/>
                  </a:cubicBezTo>
                  <a:cubicBezTo>
                    <a:pt x="47701" y="10684"/>
                    <a:pt x="48447" y="20547"/>
                    <a:pt x="46956" y="27945"/>
                  </a:cubicBezTo>
                  <a:cubicBezTo>
                    <a:pt x="43975" y="29589"/>
                    <a:pt x="40993" y="30410"/>
                    <a:pt x="36521" y="30410"/>
                  </a:cubicBezTo>
                  <a:cubicBezTo>
                    <a:pt x="32049" y="25479"/>
                    <a:pt x="32049" y="15616"/>
                    <a:pt x="30559" y="10684"/>
                  </a:cubicBezTo>
                  <a:cubicBezTo>
                    <a:pt x="10434" y="11506"/>
                    <a:pt x="6708" y="33698"/>
                    <a:pt x="11925" y="50958"/>
                  </a:cubicBezTo>
                  <a:cubicBezTo>
                    <a:pt x="14161" y="59178"/>
                    <a:pt x="22360" y="66575"/>
                    <a:pt x="25341" y="75616"/>
                  </a:cubicBezTo>
                  <a:cubicBezTo>
                    <a:pt x="30559" y="91232"/>
                    <a:pt x="28322" y="106027"/>
                    <a:pt x="20124" y="119999"/>
                  </a:cubicBezTo>
                  <a:cubicBezTo>
                    <a:pt x="20869" y="112602"/>
                    <a:pt x="29068" y="99452"/>
                    <a:pt x="24596" y="85479"/>
                  </a:cubicBezTo>
                  <a:cubicBezTo>
                    <a:pt x="23105" y="83835"/>
                    <a:pt x="21614" y="83835"/>
                    <a:pt x="19378" y="83835"/>
                  </a:cubicBezTo>
                  <a:cubicBezTo>
                    <a:pt x="19378" y="82191"/>
                    <a:pt x="20869" y="83013"/>
                    <a:pt x="22360" y="83013"/>
                  </a:cubicBezTo>
                  <a:cubicBezTo>
                    <a:pt x="20869" y="73150"/>
                    <a:pt x="5217" y="64931"/>
                    <a:pt x="2981" y="49315"/>
                  </a:cubicBezTo>
                  <a:cubicBezTo>
                    <a:pt x="745" y="27945"/>
                    <a:pt x="8944" y="4931"/>
                    <a:pt x="30559" y="8219"/>
                  </a:cubicBezTo>
                  <a:cubicBezTo>
                    <a:pt x="33540" y="7397"/>
                    <a:pt x="35031" y="4109"/>
                    <a:pt x="38012" y="3287"/>
                  </a:cubicBezTo>
                  <a:cubicBezTo>
                    <a:pt x="64099" y="821"/>
                    <a:pt x="95403" y="37808"/>
                    <a:pt x="108074" y="10684"/>
                  </a:cubicBezTo>
                  <a:cubicBezTo>
                    <a:pt x="108819" y="4931"/>
                    <a:pt x="107329" y="2465"/>
                    <a:pt x="105838" y="0"/>
                  </a:cubicBezTo>
                  <a:cubicBezTo>
                    <a:pt x="120000" y="1643"/>
                    <a:pt x="111055" y="23835"/>
                    <a:pt x="105093" y="27123"/>
                  </a:cubicBezTo>
                  <a:cubicBezTo>
                    <a:pt x="82732" y="38630"/>
                    <a:pt x="52919" y="3287"/>
                    <a:pt x="37267" y="6575"/>
                  </a:cubicBezTo>
                  <a:close/>
                  <a:moveTo>
                    <a:pt x="102111" y="25479"/>
                  </a:moveTo>
                  <a:cubicBezTo>
                    <a:pt x="105838" y="23835"/>
                    <a:pt x="112546" y="13972"/>
                    <a:pt x="110310" y="13150"/>
                  </a:cubicBezTo>
                  <a:cubicBezTo>
                    <a:pt x="96894" y="35342"/>
                    <a:pt x="69316" y="11506"/>
                    <a:pt x="52173" y="6575"/>
                  </a:cubicBezTo>
                  <a:cubicBezTo>
                    <a:pt x="64844" y="17260"/>
                    <a:pt x="78260" y="27123"/>
                    <a:pt x="102111" y="25479"/>
                  </a:cubicBezTo>
                  <a:close/>
                  <a:moveTo>
                    <a:pt x="19378" y="69041"/>
                  </a:moveTo>
                  <a:cubicBezTo>
                    <a:pt x="7453" y="58356"/>
                    <a:pt x="5217" y="22191"/>
                    <a:pt x="16397" y="13150"/>
                  </a:cubicBezTo>
                  <a:cubicBezTo>
                    <a:pt x="0" y="23835"/>
                    <a:pt x="3726" y="64109"/>
                    <a:pt x="19378" y="69041"/>
                  </a:cubicBezTo>
                  <a:close/>
                  <a:moveTo>
                    <a:pt x="42484" y="23013"/>
                  </a:moveTo>
                  <a:cubicBezTo>
                    <a:pt x="40993" y="18082"/>
                    <a:pt x="39503" y="13150"/>
                    <a:pt x="34285" y="13150"/>
                  </a:cubicBezTo>
                  <a:cubicBezTo>
                    <a:pt x="34285" y="18904"/>
                    <a:pt x="37267" y="22191"/>
                    <a:pt x="42484" y="23013"/>
                  </a:cubicBezTo>
                  <a:close/>
                  <a:moveTo>
                    <a:pt x="42484" y="25479"/>
                  </a:moveTo>
                  <a:cubicBezTo>
                    <a:pt x="38012" y="27123"/>
                    <a:pt x="36521" y="19726"/>
                    <a:pt x="34285" y="23013"/>
                  </a:cubicBezTo>
                  <a:cubicBezTo>
                    <a:pt x="35031" y="25479"/>
                    <a:pt x="41739" y="32876"/>
                    <a:pt x="42484" y="2547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7" name="Shape 77"/>
            <p:cNvSpPr/>
            <p:nvPr/>
          </p:nvSpPr>
          <p:spPr>
            <a:xfrm>
              <a:off x="903288" y="3313113"/>
              <a:ext cx="336550" cy="338138"/>
            </a:xfrm>
            <a:custGeom>
              <a:pathLst>
                <a:path extrusionOk="0" h="120000" w="120000">
                  <a:moveTo>
                    <a:pt x="120000" y="9600"/>
                  </a:moveTo>
                  <a:cubicBezTo>
                    <a:pt x="120000" y="16000"/>
                    <a:pt x="114400" y="25600"/>
                    <a:pt x="110400" y="27200"/>
                  </a:cubicBezTo>
                  <a:cubicBezTo>
                    <a:pt x="96000" y="34400"/>
                    <a:pt x="79200" y="25600"/>
                    <a:pt x="64800" y="17600"/>
                  </a:cubicBezTo>
                  <a:cubicBezTo>
                    <a:pt x="55200" y="12000"/>
                    <a:pt x="45600" y="7200"/>
                    <a:pt x="38400" y="8000"/>
                  </a:cubicBezTo>
                  <a:cubicBezTo>
                    <a:pt x="40000" y="9600"/>
                    <a:pt x="40800" y="12000"/>
                    <a:pt x="41600" y="13600"/>
                  </a:cubicBezTo>
                  <a:cubicBezTo>
                    <a:pt x="41600" y="13600"/>
                    <a:pt x="41600" y="13600"/>
                    <a:pt x="41600" y="13600"/>
                  </a:cubicBezTo>
                  <a:cubicBezTo>
                    <a:pt x="43200" y="12800"/>
                    <a:pt x="44800" y="12800"/>
                    <a:pt x="46400" y="13600"/>
                  </a:cubicBezTo>
                  <a:cubicBezTo>
                    <a:pt x="48800" y="15200"/>
                    <a:pt x="48800" y="19200"/>
                    <a:pt x="48800" y="21600"/>
                  </a:cubicBezTo>
                  <a:cubicBezTo>
                    <a:pt x="48800" y="24000"/>
                    <a:pt x="48800" y="26400"/>
                    <a:pt x="48000" y="28000"/>
                  </a:cubicBezTo>
                  <a:cubicBezTo>
                    <a:pt x="48000" y="28000"/>
                    <a:pt x="48000" y="28000"/>
                    <a:pt x="48000" y="28000"/>
                  </a:cubicBezTo>
                  <a:cubicBezTo>
                    <a:pt x="48000" y="28800"/>
                    <a:pt x="48000" y="28800"/>
                    <a:pt x="48000" y="28800"/>
                  </a:cubicBezTo>
                  <a:cubicBezTo>
                    <a:pt x="45600" y="30400"/>
                    <a:pt x="41600" y="31200"/>
                    <a:pt x="36000" y="31200"/>
                  </a:cubicBezTo>
                  <a:cubicBezTo>
                    <a:pt x="36000" y="31200"/>
                    <a:pt x="36000" y="31200"/>
                    <a:pt x="36000" y="31200"/>
                  </a:cubicBezTo>
                  <a:cubicBezTo>
                    <a:pt x="36000" y="30400"/>
                    <a:pt x="36000" y="30400"/>
                    <a:pt x="36000" y="30400"/>
                  </a:cubicBezTo>
                  <a:cubicBezTo>
                    <a:pt x="32800" y="27200"/>
                    <a:pt x="32000" y="20800"/>
                    <a:pt x="31200" y="16000"/>
                  </a:cubicBezTo>
                  <a:cubicBezTo>
                    <a:pt x="31200" y="14400"/>
                    <a:pt x="30400" y="12800"/>
                    <a:pt x="30400" y="11200"/>
                  </a:cubicBezTo>
                  <a:cubicBezTo>
                    <a:pt x="16800" y="12000"/>
                    <a:pt x="8800" y="21600"/>
                    <a:pt x="8800" y="37600"/>
                  </a:cubicBezTo>
                  <a:cubicBezTo>
                    <a:pt x="8800" y="41600"/>
                    <a:pt x="9600" y="46400"/>
                    <a:pt x="11200" y="50400"/>
                  </a:cubicBezTo>
                  <a:cubicBezTo>
                    <a:pt x="12000" y="54400"/>
                    <a:pt x="14400" y="57600"/>
                    <a:pt x="17600" y="61600"/>
                  </a:cubicBezTo>
                  <a:cubicBezTo>
                    <a:pt x="20800" y="65600"/>
                    <a:pt x="24000" y="69600"/>
                    <a:pt x="25600" y="74400"/>
                  </a:cubicBezTo>
                  <a:cubicBezTo>
                    <a:pt x="31200" y="88800"/>
                    <a:pt x="28800" y="104000"/>
                    <a:pt x="20000" y="118400"/>
                  </a:cubicBezTo>
                  <a:cubicBezTo>
                    <a:pt x="18400" y="120000"/>
                    <a:pt x="18400" y="120000"/>
                    <a:pt x="18400" y="120000"/>
                  </a:cubicBezTo>
                  <a:cubicBezTo>
                    <a:pt x="18400" y="117600"/>
                    <a:pt x="18400" y="117600"/>
                    <a:pt x="18400" y="117600"/>
                  </a:cubicBezTo>
                  <a:cubicBezTo>
                    <a:pt x="19200" y="115200"/>
                    <a:pt x="20000" y="112800"/>
                    <a:pt x="20800" y="109600"/>
                  </a:cubicBezTo>
                  <a:cubicBezTo>
                    <a:pt x="22400" y="104800"/>
                    <a:pt x="24800" y="98400"/>
                    <a:pt x="24800" y="92800"/>
                  </a:cubicBezTo>
                  <a:cubicBezTo>
                    <a:pt x="24800" y="89600"/>
                    <a:pt x="24000" y="86400"/>
                    <a:pt x="23200" y="84000"/>
                  </a:cubicBezTo>
                  <a:cubicBezTo>
                    <a:pt x="22400" y="83200"/>
                    <a:pt x="20800" y="83200"/>
                    <a:pt x="18400" y="83200"/>
                  </a:cubicBezTo>
                  <a:cubicBezTo>
                    <a:pt x="17600" y="83200"/>
                    <a:pt x="17600" y="83200"/>
                    <a:pt x="17600" y="83200"/>
                  </a:cubicBezTo>
                  <a:cubicBezTo>
                    <a:pt x="17600" y="82400"/>
                    <a:pt x="17600" y="82400"/>
                    <a:pt x="17600" y="82400"/>
                  </a:cubicBezTo>
                  <a:cubicBezTo>
                    <a:pt x="17600" y="80800"/>
                    <a:pt x="19200" y="80800"/>
                    <a:pt x="20800" y="80800"/>
                  </a:cubicBezTo>
                  <a:cubicBezTo>
                    <a:pt x="20800" y="80800"/>
                    <a:pt x="20800" y="80800"/>
                    <a:pt x="20800" y="80800"/>
                  </a:cubicBezTo>
                  <a:cubicBezTo>
                    <a:pt x="20000" y="77600"/>
                    <a:pt x="16800" y="74400"/>
                    <a:pt x="13600" y="70400"/>
                  </a:cubicBezTo>
                  <a:cubicBezTo>
                    <a:pt x="8000" y="64800"/>
                    <a:pt x="1600" y="57600"/>
                    <a:pt x="800" y="48800"/>
                  </a:cubicBezTo>
                  <a:cubicBezTo>
                    <a:pt x="0" y="46400"/>
                    <a:pt x="0" y="44000"/>
                    <a:pt x="0" y="41600"/>
                  </a:cubicBezTo>
                  <a:cubicBezTo>
                    <a:pt x="0" y="29600"/>
                    <a:pt x="4000" y="19200"/>
                    <a:pt x="10400" y="13600"/>
                  </a:cubicBezTo>
                  <a:cubicBezTo>
                    <a:pt x="16000" y="8800"/>
                    <a:pt x="22400" y="7200"/>
                    <a:pt x="30400" y="8000"/>
                  </a:cubicBezTo>
                  <a:cubicBezTo>
                    <a:pt x="32000" y="8000"/>
                    <a:pt x="32800" y="7200"/>
                    <a:pt x="34400" y="5600"/>
                  </a:cubicBezTo>
                  <a:cubicBezTo>
                    <a:pt x="35200" y="4800"/>
                    <a:pt x="36800" y="4000"/>
                    <a:pt x="38400" y="3200"/>
                  </a:cubicBezTo>
                  <a:cubicBezTo>
                    <a:pt x="49600" y="2400"/>
                    <a:pt x="61600" y="7200"/>
                    <a:pt x="72800" y="12800"/>
                  </a:cubicBezTo>
                  <a:cubicBezTo>
                    <a:pt x="90400" y="20000"/>
                    <a:pt x="104800" y="26400"/>
                    <a:pt x="112800" y="10400"/>
                  </a:cubicBezTo>
                  <a:cubicBezTo>
                    <a:pt x="113600" y="9600"/>
                    <a:pt x="113600" y="8800"/>
                    <a:pt x="113600" y="8000"/>
                  </a:cubicBezTo>
                  <a:cubicBezTo>
                    <a:pt x="113600" y="5600"/>
                    <a:pt x="112000" y="3200"/>
                    <a:pt x="111200" y="1600"/>
                  </a:cubicBezTo>
                  <a:cubicBezTo>
                    <a:pt x="110400" y="0"/>
                    <a:pt x="110400" y="0"/>
                    <a:pt x="110400" y="0"/>
                  </a:cubicBezTo>
                  <a:cubicBezTo>
                    <a:pt x="111200" y="0"/>
                    <a:pt x="111200" y="0"/>
                    <a:pt x="111200" y="0"/>
                  </a:cubicBezTo>
                  <a:cubicBezTo>
                    <a:pt x="116800" y="800"/>
                    <a:pt x="120000" y="4000"/>
                    <a:pt x="120000" y="9600"/>
                  </a:cubicBezTo>
                  <a:close/>
                  <a:moveTo>
                    <a:pt x="36000" y="7200"/>
                  </a:moveTo>
                  <a:cubicBezTo>
                    <a:pt x="37600" y="7200"/>
                    <a:pt x="37600" y="7200"/>
                    <a:pt x="37600" y="7200"/>
                  </a:cubicBezTo>
                  <a:cubicBezTo>
                    <a:pt x="44800" y="5600"/>
                    <a:pt x="54400" y="10400"/>
                    <a:pt x="65600" y="16000"/>
                  </a:cubicBezTo>
                  <a:cubicBezTo>
                    <a:pt x="80000" y="24000"/>
                    <a:pt x="96000" y="32800"/>
                    <a:pt x="110400" y="26400"/>
                  </a:cubicBezTo>
                  <a:cubicBezTo>
                    <a:pt x="113600" y="24800"/>
                    <a:pt x="118400" y="16000"/>
                    <a:pt x="118400" y="9600"/>
                  </a:cubicBezTo>
                  <a:cubicBezTo>
                    <a:pt x="118400" y="6400"/>
                    <a:pt x="117600" y="2400"/>
                    <a:pt x="112800" y="1600"/>
                  </a:cubicBezTo>
                  <a:cubicBezTo>
                    <a:pt x="113600" y="3200"/>
                    <a:pt x="114400" y="5600"/>
                    <a:pt x="114400" y="8000"/>
                  </a:cubicBezTo>
                  <a:cubicBezTo>
                    <a:pt x="114400" y="8800"/>
                    <a:pt x="114400" y="10400"/>
                    <a:pt x="114400" y="11200"/>
                  </a:cubicBezTo>
                  <a:cubicBezTo>
                    <a:pt x="114400" y="11200"/>
                    <a:pt x="114400" y="11200"/>
                    <a:pt x="114400" y="11200"/>
                  </a:cubicBezTo>
                  <a:cubicBezTo>
                    <a:pt x="105600" y="28000"/>
                    <a:pt x="89600" y="20800"/>
                    <a:pt x="72800" y="13600"/>
                  </a:cubicBezTo>
                  <a:cubicBezTo>
                    <a:pt x="60800" y="8800"/>
                    <a:pt x="49600" y="4000"/>
                    <a:pt x="38400" y="4800"/>
                  </a:cubicBezTo>
                  <a:cubicBezTo>
                    <a:pt x="36800" y="4800"/>
                    <a:pt x="36000" y="5600"/>
                    <a:pt x="35200" y="7200"/>
                  </a:cubicBezTo>
                  <a:cubicBezTo>
                    <a:pt x="33600" y="8000"/>
                    <a:pt x="32800" y="8800"/>
                    <a:pt x="312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23200" y="8000"/>
                    <a:pt x="16000" y="10400"/>
                    <a:pt x="11200" y="14400"/>
                  </a:cubicBezTo>
                  <a:cubicBezTo>
                    <a:pt x="4800" y="20000"/>
                    <a:pt x="1600" y="29600"/>
                    <a:pt x="1600" y="41600"/>
                  </a:cubicBezTo>
                  <a:cubicBezTo>
                    <a:pt x="1600" y="44000"/>
                    <a:pt x="1600" y="46400"/>
                    <a:pt x="1600" y="48000"/>
                  </a:cubicBezTo>
                  <a:cubicBezTo>
                    <a:pt x="3200" y="57600"/>
                    <a:pt x="8800" y="64000"/>
                    <a:pt x="14400" y="69600"/>
                  </a:cubicBezTo>
                  <a:cubicBezTo>
                    <a:pt x="18400" y="73600"/>
                    <a:pt x="21600" y="77600"/>
                    <a:pt x="22400" y="81600"/>
                  </a:cubicBezTo>
                  <a:cubicBezTo>
                    <a:pt x="22400" y="81600"/>
                    <a:pt x="22400" y="81600"/>
                    <a:pt x="224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2400" y="82400"/>
                    <a:pt x="23200" y="82400"/>
                    <a:pt x="240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5600" y="86400"/>
                    <a:pt x="25600" y="89600"/>
                    <a:pt x="25600" y="92800"/>
                  </a:cubicBezTo>
                  <a:cubicBezTo>
                    <a:pt x="25600" y="99200"/>
                    <a:pt x="24000" y="104800"/>
                    <a:pt x="22400" y="110400"/>
                  </a:cubicBezTo>
                  <a:cubicBezTo>
                    <a:pt x="21600" y="112000"/>
                    <a:pt x="20800" y="112800"/>
                    <a:pt x="20800" y="114400"/>
                  </a:cubicBezTo>
                  <a:cubicBezTo>
                    <a:pt x="28000" y="101600"/>
                    <a:pt x="29600" y="88000"/>
                    <a:pt x="24800" y="74400"/>
                  </a:cubicBezTo>
                  <a:cubicBezTo>
                    <a:pt x="22400" y="70400"/>
                    <a:pt x="20000" y="66400"/>
                    <a:pt x="16800" y="62400"/>
                  </a:cubicBezTo>
                  <a:cubicBezTo>
                    <a:pt x="13600" y="58400"/>
                    <a:pt x="11200" y="55200"/>
                    <a:pt x="9600" y="51200"/>
                  </a:cubicBezTo>
                  <a:cubicBezTo>
                    <a:pt x="9600" y="50400"/>
                    <a:pt x="9600" y="49600"/>
                    <a:pt x="8800" y="48800"/>
                  </a:cubicBezTo>
                  <a:cubicBezTo>
                    <a:pt x="10400" y="56800"/>
                    <a:pt x="13600" y="63200"/>
                    <a:pt x="18400" y="67200"/>
                  </a:cubicBezTo>
                  <a:cubicBezTo>
                    <a:pt x="20800" y="68800"/>
                    <a:pt x="20800" y="68800"/>
                    <a:pt x="20800" y="68800"/>
                  </a:cubicBezTo>
                  <a:cubicBezTo>
                    <a:pt x="18400" y="68000"/>
                    <a:pt x="18400" y="68000"/>
                    <a:pt x="18400" y="68000"/>
                  </a:cubicBezTo>
                  <a:cubicBezTo>
                    <a:pt x="8000" y="65600"/>
                    <a:pt x="3200" y="51200"/>
                    <a:pt x="3200" y="39200"/>
                  </a:cubicBezTo>
                  <a:cubicBezTo>
                    <a:pt x="3200" y="27200"/>
                    <a:pt x="7200" y="16800"/>
                    <a:pt x="14400" y="12800"/>
                  </a:cubicBezTo>
                  <a:cubicBezTo>
                    <a:pt x="15200" y="13600"/>
                    <a:pt x="15200" y="13600"/>
                    <a:pt x="15200" y="13600"/>
                  </a:cubicBezTo>
                  <a:cubicBezTo>
                    <a:pt x="12000" y="16800"/>
                    <a:pt x="9600" y="22400"/>
                    <a:pt x="8000" y="29600"/>
                  </a:cubicBezTo>
                  <a:cubicBezTo>
                    <a:pt x="10400" y="17600"/>
                    <a:pt x="18400" y="11200"/>
                    <a:pt x="304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2000" y="12000"/>
                    <a:pt x="32000" y="14400"/>
                    <a:pt x="32000" y="16000"/>
                  </a:cubicBezTo>
                  <a:cubicBezTo>
                    <a:pt x="32800" y="18400"/>
                    <a:pt x="32800" y="20800"/>
                    <a:pt x="33600" y="23200"/>
                  </a:cubicBezTo>
                  <a:cubicBezTo>
                    <a:pt x="33600" y="23200"/>
                    <a:pt x="33600" y="23200"/>
                    <a:pt x="33600" y="23200"/>
                  </a:cubicBezTo>
                  <a:cubicBezTo>
                    <a:pt x="34400" y="22400"/>
                    <a:pt x="35200" y="21600"/>
                    <a:pt x="35200" y="21600"/>
                  </a:cubicBezTo>
                  <a:cubicBezTo>
                    <a:pt x="36800" y="21600"/>
                    <a:pt x="37600" y="22400"/>
                    <a:pt x="38400" y="23200"/>
                  </a:cubicBezTo>
                  <a:cubicBezTo>
                    <a:pt x="40000" y="24800"/>
                    <a:pt x="41600" y="25600"/>
                    <a:pt x="43200" y="24800"/>
                  </a:cubicBezTo>
                  <a:cubicBezTo>
                    <a:pt x="44000" y="24800"/>
                    <a:pt x="44000" y="24800"/>
                    <a:pt x="44000" y="24800"/>
                  </a:cubicBezTo>
                  <a:cubicBezTo>
                    <a:pt x="44000" y="25600"/>
                    <a:pt x="44000" y="25600"/>
                    <a:pt x="44000" y="25600"/>
                  </a:cubicBezTo>
                  <a:cubicBezTo>
                    <a:pt x="43200" y="28000"/>
                    <a:pt x="42400" y="28800"/>
                    <a:pt x="41600" y="29600"/>
                  </a:cubicBezTo>
                  <a:cubicBezTo>
                    <a:pt x="38400" y="30400"/>
                    <a:pt x="34400" y="25600"/>
                    <a:pt x="33600" y="24000"/>
                  </a:cubicBezTo>
                  <a:cubicBezTo>
                    <a:pt x="33600" y="24000"/>
                    <a:pt x="33600" y="24000"/>
                    <a:pt x="33600" y="24000"/>
                  </a:cubicBezTo>
                  <a:cubicBezTo>
                    <a:pt x="34400" y="26400"/>
                    <a:pt x="35200" y="28000"/>
                    <a:pt x="36800" y="29600"/>
                  </a:cubicBezTo>
                  <a:cubicBezTo>
                    <a:pt x="41600" y="30400"/>
                    <a:pt x="44800" y="29600"/>
                    <a:pt x="47200" y="28000"/>
                  </a:cubicBezTo>
                  <a:cubicBezTo>
                    <a:pt x="48000" y="25600"/>
                    <a:pt x="48000" y="24000"/>
                    <a:pt x="48000" y="21600"/>
                  </a:cubicBezTo>
                  <a:cubicBezTo>
                    <a:pt x="48000" y="18400"/>
                    <a:pt x="47200" y="16000"/>
                    <a:pt x="45600" y="14400"/>
                  </a:cubicBezTo>
                  <a:cubicBezTo>
                    <a:pt x="44800" y="14400"/>
                    <a:pt x="44000" y="14400"/>
                    <a:pt x="42400" y="14400"/>
                  </a:cubicBezTo>
                  <a:cubicBezTo>
                    <a:pt x="44800" y="15200"/>
                    <a:pt x="46400" y="17600"/>
                    <a:pt x="46400" y="20000"/>
                  </a:cubicBezTo>
                  <a:cubicBezTo>
                    <a:pt x="46400" y="20800"/>
                    <a:pt x="46400" y="20800"/>
                    <a:pt x="45600" y="21600"/>
                  </a:cubicBezTo>
                  <a:cubicBezTo>
                    <a:pt x="45600" y="21600"/>
                    <a:pt x="45600" y="21600"/>
                    <a:pt x="45600" y="21600"/>
                  </a:cubicBezTo>
                  <a:cubicBezTo>
                    <a:pt x="44800" y="21600"/>
                    <a:pt x="44800" y="21600"/>
                    <a:pt x="44800" y="21600"/>
                  </a:cubicBezTo>
                  <a:cubicBezTo>
                    <a:pt x="42400" y="19200"/>
                    <a:pt x="41600" y="16800"/>
                    <a:pt x="40800" y="15200"/>
                  </a:cubicBezTo>
                  <a:cubicBezTo>
                    <a:pt x="39200" y="14400"/>
                    <a:pt x="39200" y="14400"/>
                    <a:pt x="39200" y="14400"/>
                  </a:cubicBezTo>
                  <a:cubicBezTo>
                    <a:pt x="40000" y="14400"/>
                    <a:pt x="40000" y="14400"/>
                    <a:pt x="40000" y="14400"/>
                  </a:cubicBezTo>
                  <a:cubicBezTo>
                    <a:pt x="40000" y="13600"/>
                    <a:pt x="40000" y="13600"/>
                    <a:pt x="40000" y="13600"/>
                  </a:cubicBezTo>
                  <a:cubicBezTo>
                    <a:pt x="39200" y="12000"/>
                    <a:pt x="39200" y="9600"/>
                    <a:pt x="36800" y="8000"/>
                  </a:cubicBezTo>
                  <a:lnTo>
                    <a:pt x="36000" y="7200"/>
                  </a:lnTo>
                  <a:close/>
                  <a:moveTo>
                    <a:pt x="45600" y="20000"/>
                  </a:moveTo>
                  <a:cubicBezTo>
                    <a:pt x="45600" y="19200"/>
                    <a:pt x="44000" y="16800"/>
                    <a:pt x="42400" y="15200"/>
                  </a:cubicBezTo>
                  <a:cubicBezTo>
                    <a:pt x="42400" y="16800"/>
                    <a:pt x="43200" y="18400"/>
                    <a:pt x="45600" y="20000"/>
                  </a:cubicBezTo>
                  <a:close/>
                  <a:moveTo>
                    <a:pt x="35200" y="23200"/>
                  </a:moveTo>
                  <a:cubicBezTo>
                    <a:pt x="36000" y="25600"/>
                    <a:pt x="39200" y="28800"/>
                    <a:pt x="40800" y="28000"/>
                  </a:cubicBezTo>
                  <a:cubicBezTo>
                    <a:pt x="41600" y="28000"/>
                    <a:pt x="42400" y="27200"/>
                    <a:pt x="42400" y="26400"/>
                  </a:cubicBezTo>
                  <a:cubicBezTo>
                    <a:pt x="40800" y="26400"/>
                    <a:pt x="39200" y="25600"/>
                    <a:pt x="37600" y="24000"/>
                  </a:cubicBezTo>
                  <a:cubicBezTo>
                    <a:pt x="36800" y="24000"/>
                    <a:pt x="36000" y="23200"/>
                    <a:pt x="36000" y="23200"/>
                  </a:cubicBezTo>
                  <a:cubicBezTo>
                    <a:pt x="35200" y="23200"/>
                    <a:pt x="35200" y="23200"/>
                    <a:pt x="35200" y="23200"/>
                  </a:cubicBezTo>
                  <a:close/>
                  <a:moveTo>
                    <a:pt x="4000" y="39200"/>
                  </a:moveTo>
                  <a:cubicBezTo>
                    <a:pt x="4000" y="49600"/>
                    <a:pt x="8000" y="61600"/>
                    <a:pt x="15200" y="65600"/>
                  </a:cubicBezTo>
                  <a:cubicBezTo>
                    <a:pt x="9600" y="59200"/>
                    <a:pt x="6400" y="46400"/>
                    <a:pt x="6400" y="36800"/>
                  </a:cubicBezTo>
                  <a:cubicBezTo>
                    <a:pt x="6400" y="28800"/>
                    <a:pt x="8000" y="22400"/>
                    <a:pt x="10400" y="17600"/>
                  </a:cubicBezTo>
                  <a:cubicBezTo>
                    <a:pt x="6400" y="23200"/>
                    <a:pt x="4000" y="30400"/>
                    <a:pt x="4000" y="39200"/>
                  </a:cubicBezTo>
                  <a:close/>
                  <a:moveTo>
                    <a:pt x="116800" y="14400"/>
                  </a:moveTo>
                  <a:cubicBezTo>
                    <a:pt x="116800" y="14400"/>
                    <a:pt x="116800" y="14400"/>
                    <a:pt x="116800" y="14400"/>
                  </a:cubicBezTo>
                  <a:cubicBezTo>
                    <a:pt x="116800" y="16800"/>
                    <a:pt x="111200" y="24800"/>
                    <a:pt x="107200" y="26400"/>
                  </a:cubicBezTo>
                  <a:cubicBezTo>
                    <a:pt x="107200" y="26400"/>
                    <a:pt x="107200" y="26400"/>
                    <a:pt x="107200" y="26400"/>
                  </a:cubicBezTo>
                  <a:cubicBezTo>
                    <a:pt x="82400" y="28000"/>
                    <a:pt x="68000" y="19200"/>
                    <a:pt x="52800" y="8000"/>
                  </a:cubicBezTo>
                  <a:cubicBezTo>
                    <a:pt x="50400" y="6400"/>
                    <a:pt x="50400" y="6400"/>
                    <a:pt x="50400" y="6400"/>
                  </a:cubicBezTo>
                  <a:cubicBezTo>
                    <a:pt x="53600" y="7200"/>
                    <a:pt x="53600" y="7200"/>
                    <a:pt x="53600" y="7200"/>
                  </a:cubicBezTo>
                  <a:cubicBezTo>
                    <a:pt x="58400" y="8000"/>
                    <a:pt x="64000" y="10400"/>
                    <a:pt x="70400" y="13600"/>
                  </a:cubicBezTo>
                  <a:cubicBezTo>
                    <a:pt x="86400" y="20800"/>
                    <a:pt x="104800" y="28800"/>
                    <a:pt x="1152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800" y="12800"/>
                    <a:pt x="116800" y="12800"/>
                    <a:pt x="116800" y="14400"/>
                  </a:cubicBezTo>
                  <a:close/>
                  <a:moveTo>
                    <a:pt x="106400" y="24800"/>
                  </a:moveTo>
                  <a:cubicBezTo>
                    <a:pt x="110400" y="23200"/>
                    <a:pt x="115200" y="16800"/>
                    <a:pt x="116000" y="14400"/>
                  </a:cubicBezTo>
                  <a:cubicBezTo>
                    <a:pt x="104800" y="29600"/>
                    <a:pt x="86400" y="21600"/>
                    <a:pt x="69600" y="14400"/>
                  </a:cubicBezTo>
                  <a:cubicBezTo>
                    <a:pt x="64800" y="12000"/>
                    <a:pt x="60800" y="10400"/>
                    <a:pt x="56800" y="8800"/>
                  </a:cubicBezTo>
                  <a:cubicBezTo>
                    <a:pt x="70400" y="18400"/>
                    <a:pt x="84000" y="26400"/>
                    <a:pt x="106400" y="24800"/>
                  </a:cubicBezTo>
                  <a:close/>
                  <a:moveTo>
                    <a:pt x="44000" y="24000"/>
                  </a:moveTo>
                  <a:cubicBezTo>
                    <a:pt x="43200" y="24000"/>
                    <a:pt x="43200" y="24000"/>
                    <a:pt x="43200" y="24000"/>
                  </a:cubicBezTo>
                  <a:cubicBezTo>
                    <a:pt x="37600" y="23200"/>
                    <a:pt x="33600" y="20000"/>
                    <a:pt x="33600" y="13600"/>
                  </a:cubicBezTo>
                  <a:cubicBezTo>
                    <a:pt x="33600" y="12800"/>
                    <a:pt x="33600" y="12800"/>
                    <a:pt x="33600" y="12800"/>
                  </a:cubicBezTo>
                  <a:cubicBezTo>
                    <a:pt x="34400" y="12800"/>
                    <a:pt x="34400" y="12800"/>
                    <a:pt x="34400" y="12800"/>
                  </a:cubicBezTo>
                  <a:cubicBezTo>
                    <a:pt x="40000" y="13600"/>
                    <a:pt x="42400" y="18400"/>
                    <a:pt x="44000" y="23200"/>
                  </a:cubicBezTo>
                  <a:lnTo>
                    <a:pt x="44000" y="24000"/>
                  </a:lnTo>
                  <a:close/>
                  <a:moveTo>
                    <a:pt x="34400" y="13600"/>
                  </a:moveTo>
                  <a:cubicBezTo>
                    <a:pt x="35200" y="19200"/>
                    <a:pt x="37600" y="21600"/>
                    <a:pt x="42400" y="22400"/>
                  </a:cubicBezTo>
                  <a:cubicBezTo>
                    <a:pt x="40800" y="18400"/>
                    <a:pt x="39200" y="15200"/>
                    <a:pt x="34400" y="136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>
              <a:off x="4162425" y="3344863"/>
              <a:ext cx="334963" cy="328613"/>
            </a:xfrm>
            <a:custGeom>
              <a:pathLst>
                <a:path extrusionOk="0" h="120000" w="120000">
                  <a:moveTo>
                    <a:pt x="49127" y="13972"/>
                  </a:moveTo>
                  <a:cubicBezTo>
                    <a:pt x="51543" y="13972"/>
                    <a:pt x="53959" y="7397"/>
                    <a:pt x="56375" y="10684"/>
                  </a:cubicBezTo>
                  <a:cubicBezTo>
                    <a:pt x="54765" y="12328"/>
                    <a:pt x="52348" y="13972"/>
                    <a:pt x="53959" y="18082"/>
                  </a:cubicBezTo>
                  <a:cubicBezTo>
                    <a:pt x="62818" y="18082"/>
                    <a:pt x="57986" y="9041"/>
                    <a:pt x="57181" y="6575"/>
                  </a:cubicBezTo>
                  <a:cubicBezTo>
                    <a:pt x="60402" y="3287"/>
                    <a:pt x="65234" y="12328"/>
                    <a:pt x="62013" y="16438"/>
                  </a:cubicBezTo>
                  <a:cubicBezTo>
                    <a:pt x="82953" y="0"/>
                    <a:pt x="115973" y="5753"/>
                    <a:pt x="117583" y="32054"/>
                  </a:cubicBezTo>
                  <a:cubicBezTo>
                    <a:pt x="119194" y="51780"/>
                    <a:pt x="99060" y="64931"/>
                    <a:pt x="100671" y="84657"/>
                  </a:cubicBezTo>
                  <a:cubicBezTo>
                    <a:pt x="104697" y="86301"/>
                    <a:pt x="111140" y="77260"/>
                    <a:pt x="117583" y="81369"/>
                  </a:cubicBezTo>
                  <a:cubicBezTo>
                    <a:pt x="120000" y="85479"/>
                    <a:pt x="118389" y="93698"/>
                    <a:pt x="119194" y="98630"/>
                  </a:cubicBezTo>
                  <a:cubicBezTo>
                    <a:pt x="114362" y="102739"/>
                    <a:pt x="108724" y="100273"/>
                    <a:pt x="103892" y="97808"/>
                  </a:cubicBezTo>
                  <a:cubicBezTo>
                    <a:pt x="103892" y="107671"/>
                    <a:pt x="103892" y="117534"/>
                    <a:pt x="113557" y="117534"/>
                  </a:cubicBezTo>
                  <a:cubicBezTo>
                    <a:pt x="96644" y="119999"/>
                    <a:pt x="100671" y="102739"/>
                    <a:pt x="99865" y="88767"/>
                  </a:cubicBezTo>
                  <a:cubicBezTo>
                    <a:pt x="99060" y="78082"/>
                    <a:pt x="95033" y="72328"/>
                    <a:pt x="97449" y="62465"/>
                  </a:cubicBezTo>
                  <a:cubicBezTo>
                    <a:pt x="100671" y="46849"/>
                    <a:pt x="120000" y="32876"/>
                    <a:pt x="106308" y="14794"/>
                  </a:cubicBezTo>
                  <a:cubicBezTo>
                    <a:pt x="81342" y="4109"/>
                    <a:pt x="61208" y="27123"/>
                    <a:pt x="37046" y="25479"/>
                  </a:cubicBezTo>
                  <a:cubicBezTo>
                    <a:pt x="24966" y="24657"/>
                    <a:pt x="12885" y="13150"/>
                    <a:pt x="0" y="22191"/>
                  </a:cubicBezTo>
                  <a:cubicBezTo>
                    <a:pt x="11275" y="9863"/>
                    <a:pt x="29798" y="18904"/>
                    <a:pt x="48322" y="19726"/>
                  </a:cubicBezTo>
                  <a:cubicBezTo>
                    <a:pt x="49932" y="18082"/>
                    <a:pt x="46711" y="12328"/>
                    <a:pt x="46711" y="9041"/>
                  </a:cubicBezTo>
                  <a:cubicBezTo>
                    <a:pt x="49127" y="8219"/>
                    <a:pt x="51543" y="3287"/>
                    <a:pt x="54765" y="6575"/>
                  </a:cubicBezTo>
                  <a:cubicBezTo>
                    <a:pt x="53959" y="7397"/>
                    <a:pt x="47516" y="7397"/>
                    <a:pt x="49127" y="13972"/>
                  </a:cubicBezTo>
                  <a:close/>
                  <a:moveTo>
                    <a:pt x="46711" y="22191"/>
                  </a:moveTo>
                  <a:cubicBezTo>
                    <a:pt x="39463" y="20547"/>
                    <a:pt x="33020" y="18082"/>
                    <a:pt x="24966" y="20547"/>
                  </a:cubicBezTo>
                  <a:cubicBezTo>
                    <a:pt x="33020" y="21369"/>
                    <a:pt x="39463" y="26301"/>
                    <a:pt x="46711" y="22191"/>
                  </a:cubicBezTo>
                  <a:close/>
                  <a:moveTo>
                    <a:pt x="81342" y="9041"/>
                  </a:moveTo>
                  <a:cubicBezTo>
                    <a:pt x="78926" y="11506"/>
                    <a:pt x="68456" y="12328"/>
                    <a:pt x="70872" y="16438"/>
                  </a:cubicBezTo>
                  <a:cubicBezTo>
                    <a:pt x="72483" y="12328"/>
                    <a:pt x="83758" y="13150"/>
                    <a:pt x="81342" y="9041"/>
                  </a:cubicBezTo>
                  <a:close/>
                  <a:moveTo>
                    <a:pt x="114362" y="26301"/>
                  </a:moveTo>
                  <a:cubicBezTo>
                    <a:pt x="112751" y="23835"/>
                    <a:pt x="111140" y="24657"/>
                    <a:pt x="113557" y="27945"/>
                  </a:cubicBezTo>
                  <a:cubicBezTo>
                    <a:pt x="111946" y="48493"/>
                    <a:pt x="97449" y="55068"/>
                    <a:pt x="98255" y="78082"/>
                  </a:cubicBezTo>
                  <a:cubicBezTo>
                    <a:pt x="102281" y="59999"/>
                    <a:pt x="117583" y="48493"/>
                    <a:pt x="114362" y="26301"/>
                  </a:cubicBezTo>
                  <a:close/>
                  <a:moveTo>
                    <a:pt x="116778" y="97808"/>
                  </a:moveTo>
                  <a:cubicBezTo>
                    <a:pt x="116778" y="92876"/>
                    <a:pt x="116778" y="89589"/>
                    <a:pt x="114362" y="87123"/>
                  </a:cubicBezTo>
                  <a:cubicBezTo>
                    <a:pt x="111946" y="87123"/>
                    <a:pt x="108724" y="87123"/>
                    <a:pt x="106308" y="87123"/>
                  </a:cubicBezTo>
                  <a:cubicBezTo>
                    <a:pt x="101476" y="92876"/>
                    <a:pt x="107919" y="99452"/>
                    <a:pt x="116778" y="97808"/>
                  </a:cubicBezTo>
                  <a:close/>
                  <a:moveTo>
                    <a:pt x="117583" y="84657"/>
                  </a:moveTo>
                  <a:cubicBezTo>
                    <a:pt x="114362" y="82191"/>
                    <a:pt x="110335" y="82191"/>
                    <a:pt x="107919" y="84657"/>
                  </a:cubicBezTo>
                  <a:cubicBezTo>
                    <a:pt x="111946" y="83013"/>
                    <a:pt x="115973" y="87945"/>
                    <a:pt x="117583" y="8465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9" name="Shape 79"/>
            <p:cNvSpPr/>
            <p:nvPr/>
          </p:nvSpPr>
          <p:spPr>
            <a:xfrm>
              <a:off x="4162425" y="3359150"/>
              <a:ext cx="334963" cy="309563"/>
            </a:xfrm>
            <a:custGeom>
              <a:pathLst>
                <a:path extrusionOk="0" h="120000" w="120000">
                  <a:moveTo>
                    <a:pt x="52348" y="0"/>
                  </a:moveTo>
                  <a:cubicBezTo>
                    <a:pt x="53154" y="0"/>
                    <a:pt x="54765" y="869"/>
                    <a:pt x="55570" y="1739"/>
                  </a:cubicBezTo>
                  <a:cubicBezTo>
                    <a:pt x="55570" y="1739"/>
                    <a:pt x="55570" y="1739"/>
                    <a:pt x="55570" y="1739"/>
                  </a:cubicBezTo>
                  <a:cubicBezTo>
                    <a:pt x="55570" y="2608"/>
                    <a:pt x="55570" y="2608"/>
                    <a:pt x="55570" y="2608"/>
                  </a:cubicBezTo>
                  <a:cubicBezTo>
                    <a:pt x="54765" y="2608"/>
                    <a:pt x="54765" y="2608"/>
                    <a:pt x="53959" y="3478"/>
                  </a:cubicBezTo>
                  <a:cubicBezTo>
                    <a:pt x="52348" y="3478"/>
                    <a:pt x="50738" y="3478"/>
                    <a:pt x="49932" y="5217"/>
                  </a:cubicBezTo>
                  <a:cubicBezTo>
                    <a:pt x="49932" y="6086"/>
                    <a:pt x="49127" y="6956"/>
                    <a:pt x="49932" y="8695"/>
                  </a:cubicBezTo>
                  <a:cubicBezTo>
                    <a:pt x="50738" y="7826"/>
                    <a:pt x="50738" y="6956"/>
                    <a:pt x="51543" y="6086"/>
                  </a:cubicBezTo>
                  <a:cubicBezTo>
                    <a:pt x="53154" y="5217"/>
                    <a:pt x="53959" y="4347"/>
                    <a:pt x="54765" y="4347"/>
                  </a:cubicBezTo>
                  <a:cubicBezTo>
                    <a:pt x="55570" y="4347"/>
                    <a:pt x="56375" y="4347"/>
                    <a:pt x="56375" y="5217"/>
                  </a:cubicBezTo>
                  <a:cubicBezTo>
                    <a:pt x="57181" y="5217"/>
                    <a:pt x="57181" y="5217"/>
                    <a:pt x="57181" y="5217"/>
                  </a:cubicBezTo>
                  <a:cubicBezTo>
                    <a:pt x="56375" y="6086"/>
                    <a:pt x="56375" y="6086"/>
                    <a:pt x="56375" y="6086"/>
                  </a:cubicBezTo>
                  <a:cubicBezTo>
                    <a:pt x="56375" y="6956"/>
                    <a:pt x="55570" y="6956"/>
                    <a:pt x="55570" y="7826"/>
                  </a:cubicBezTo>
                  <a:cubicBezTo>
                    <a:pt x="54765" y="9565"/>
                    <a:pt x="53959" y="10434"/>
                    <a:pt x="53959" y="13913"/>
                  </a:cubicBezTo>
                  <a:cubicBezTo>
                    <a:pt x="56375" y="13913"/>
                    <a:pt x="57181" y="13043"/>
                    <a:pt x="57986" y="12173"/>
                  </a:cubicBezTo>
                  <a:cubicBezTo>
                    <a:pt x="59597" y="9565"/>
                    <a:pt x="57181" y="4347"/>
                    <a:pt x="56375" y="2608"/>
                  </a:cubicBezTo>
                  <a:cubicBezTo>
                    <a:pt x="56375" y="1739"/>
                    <a:pt x="56375" y="1739"/>
                    <a:pt x="56375" y="1739"/>
                  </a:cubicBezTo>
                  <a:cubicBezTo>
                    <a:pt x="57181" y="1739"/>
                    <a:pt x="57181" y="1739"/>
                    <a:pt x="57181" y="1739"/>
                  </a:cubicBezTo>
                  <a:cubicBezTo>
                    <a:pt x="57181" y="869"/>
                    <a:pt x="57986" y="869"/>
                    <a:pt x="58791" y="869"/>
                  </a:cubicBezTo>
                  <a:cubicBezTo>
                    <a:pt x="58791" y="869"/>
                    <a:pt x="58791" y="869"/>
                    <a:pt x="58791" y="869"/>
                  </a:cubicBezTo>
                  <a:cubicBezTo>
                    <a:pt x="60402" y="869"/>
                    <a:pt x="62013" y="2608"/>
                    <a:pt x="62818" y="4347"/>
                  </a:cubicBezTo>
                  <a:cubicBezTo>
                    <a:pt x="63624" y="6086"/>
                    <a:pt x="63624" y="7826"/>
                    <a:pt x="63624" y="9565"/>
                  </a:cubicBezTo>
                  <a:cubicBezTo>
                    <a:pt x="70872" y="4347"/>
                    <a:pt x="79731" y="1739"/>
                    <a:pt x="88590" y="1739"/>
                  </a:cubicBezTo>
                  <a:cubicBezTo>
                    <a:pt x="105503" y="1739"/>
                    <a:pt x="116778" y="12173"/>
                    <a:pt x="118389" y="28695"/>
                  </a:cubicBezTo>
                  <a:cubicBezTo>
                    <a:pt x="119194" y="39130"/>
                    <a:pt x="114362" y="47826"/>
                    <a:pt x="110335" y="56521"/>
                  </a:cubicBezTo>
                  <a:cubicBezTo>
                    <a:pt x="105503" y="65217"/>
                    <a:pt x="100671" y="73913"/>
                    <a:pt x="101476" y="84347"/>
                  </a:cubicBezTo>
                  <a:cubicBezTo>
                    <a:pt x="102281" y="84347"/>
                    <a:pt x="104697" y="83478"/>
                    <a:pt x="106308" y="82608"/>
                  </a:cubicBezTo>
                  <a:cubicBezTo>
                    <a:pt x="108724" y="80869"/>
                    <a:pt x="111140" y="79130"/>
                    <a:pt x="114362" y="79130"/>
                  </a:cubicBezTo>
                  <a:cubicBezTo>
                    <a:pt x="115973" y="79130"/>
                    <a:pt x="116778" y="80000"/>
                    <a:pt x="118389" y="80869"/>
                  </a:cubicBezTo>
                  <a:cubicBezTo>
                    <a:pt x="118389" y="80869"/>
                    <a:pt x="118389" y="80869"/>
                    <a:pt x="118389" y="80869"/>
                  </a:cubicBezTo>
                  <a:cubicBezTo>
                    <a:pt x="120000" y="83478"/>
                    <a:pt x="120000" y="87826"/>
                    <a:pt x="120000" y="92173"/>
                  </a:cubicBezTo>
                  <a:cubicBezTo>
                    <a:pt x="119194" y="94782"/>
                    <a:pt x="119194" y="97391"/>
                    <a:pt x="120000" y="99130"/>
                  </a:cubicBezTo>
                  <a:cubicBezTo>
                    <a:pt x="120000" y="100000"/>
                    <a:pt x="120000" y="100000"/>
                    <a:pt x="120000" y="100000"/>
                  </a:cubicBezTo>
                  <a:cubicBezTo>
                    <a:pt x="119194" y="100000"/>
                    <a:pt x="119194" y="100000"/>
                    <a:pt x="119194" y="100000"/>
                  </a:cubicBezTo>
                  <a:cubicBezTo>
                    <a:pt x="117583" y="101739"/>
                    <a:pt x="115167" y="102608"/>
                    <a:pt x="113557" y="102608"/>
                  </a:cubicBezTo>
                  <a:cubicBezTo>
                    <a:pt x="110335" y="102608"/>
                    <a:pt x="107919" y="100869"/>
                    <a:pt x="104697" y="99130"/>
                  </a:cubicBezTo>
                  <a:cubicBezTo>
                    <a:pt x="104697" y="100000"/>
                    <a:pt x="104697" y="100000"/>
                    <a:pt x="104697" y="100000"/>
                  </a:cubicBezTo>
                  <a:cubicBezTo>
                    <a:pt x="104697" y="109565"/>
                    <a:pt x="104697" y="118260"/>
                    <a:pt x="113557" y="118260"/>
                  </a:cubicBezTo>
                  <a:cubicBezTo>
                    <a:pt x="113557" y="120000"/>
                    <a:pt x="113557" y="120000"/>
                    <a:pt x="113557" y="120000"/>
                  </a:cubicBezTo>
                  <a:cubicBezTo>
                    <a:pt x="111946" y="120000"/>
                    <a:pt x="111140" y="120000"/>
                    <a:pt x="110335" y="120000"/>
                  </a:cubicBezTo>
                  <a:cubicBezTo>
                    <a:pt x="99060" y="120000"/>
                    <a:pt x="99060" y="108695"/>
                    <a:pt x="99060" y="97391"/>
                  </a:cubicBezTo>
                  <a:cubicBezTo>
                    <a:pt x="99060" y="93913"/>
                    <a:pt x="99060" y="91304"/>
                    <a:pt x="99060" y="88695"/>
                  </a:cubicBezTo>
                  <a:cubicBezTo>
                    <a:pt x="99060" y="86086"/>
                    <a:pt x="98255" y="83478"/>
                    <a:pt x="98255" y="81739"/>
                  </a:cubicBezTo>
                  <a:cubicBezTo>
                    <a:pt x="98255" y="81739"/>
                    <a:pt x="98255" y="81739"/>
                    <a:pt x="98255" y="81739"/>
                  </a:cubicBezTo>
                  <a:cubicBezTo>
                    <a:pt x="98255" y="80869"/>
                    <a:pt x="98255" y="80869"/>
                    <a:pt x="98255" y="80869"/>
                  </a:cubicBezTo>
                  <a:cubicBezTo>
                    <a:pt x="97449" y="80000"/>
                    <a:pt x="97449" y="79130"/>
                    <a:pt x="97449" y="78260"/>
                  </a:cubicBezTo>
                  <a:cubicBezTo>
                    <a:pt x="96644" y="73043"/>
                    <a:pt x="95033" y="67826"/>
                    <a:pt x="96644" y="60869"/>
                  </a:cubicBezTo>
                  <a:cubicBezTo>
                    <a:pt x="98255" y="55652"/>
                    <a:pt x="100671" y="49565"/>
                    <a:pt x="103892" y="44347"/>
                  </a:cubicBezTo>
                  <a:cubicBezTo>
                    <a:pt x="109530" y="33913"/>
                    <a:pt x="115167" y="23478"/>
                    <a:pt x="106308" y="11304"/>
                  </a:cubicBezTo>
                  <a:cubicBezTo>
                    <a:pt x="101476" y="9565"/>
                    <a:pt x="97449" y="8695"/>
                    <a:pt x="92617" y="8695"/>
                  </a:cubicBezTo>
                  <a:cubicBezTo>
                    <a:pt x="83758" y="8695"/>
                    <a:pt x="74899" y="12173"/>
                    <a:pt x="66845" y="15652"/>
                  </a:cubicBezTo>
                  <a:cubicBezTo>
                    <a:pt x="57986" y="19130"/>
                    <a:pt x="49127" y="22608"/>
                    <a:pt x="39463" y="22608"/>
                  </a:cubicBezTo>
                  <a:cubicBezTo>
                    <a:pt x="38657" y="22608"/>
                    <a:pt x="37852" y="22608"/>
                    <a:pt x="36241" y="22608"/>
                  </a:cubicBezTo>
                  <a:cubicBezTo>
                    <a:pt x="32214" y="21739"/>
                    <a:pt x="28187" y="20000"/>
                    <a:pt x="24161" y="19130"/>
                  </a:cubicBezTo>
                  <a:cubicBezTo>
                    <a:pt x="20134" y="16521"/>
                    <a:pt x="15302" y="14782"/>
                    <a:pt x="10469" y="14782"/>
                  </a:cubicBezTo>
                  <a:cubicBezTo>
                    <a:pt x="7248" y="14782"/>
                    <a:pt x="3221" y="16521"/>
                    <a:pt x="805" y="18260"/>
                  </a:cubicBezTo>
                  <a:cubicBezTo>
                    <a:pt x="0" y="17391"/>
                    <a:pt x="0" y="17391"/>
                    <a:pt x="0" y="17391"/>
                  </a:cubicBezTo>
                  <a:cubicBezTo>
                    <a:pt x="4026" y="13043"/>
                    <a:pt x="8859" y="11304"/>
                    <a:pt x="16107" y="11304"/>
                  </a:cubicBezTo>
                  <a:cubicBezTo>
                    <a:pt x="16107" y="11304"/>
                    <a:pt x="16107" y="11304"/>
                    <a:pt x="16107" y="11304"/>
                  </a:cubicBezTo>
                  <a:cubicBezTo>
                    <a:pt x="20939" y="11304"/>
                    <a:pt x="26577" y="12173"/>
                    <a:pt x="31409" y="13043"/>
                  </a:cubicBezTo>
                  <a:cubicBezTo>
                    <a:pt x="37046" y="13913"/>
                    <a:pt x="42684" y="14782"/>
                    <a:pt x="47516" y="14782"/>
                  </a:cubicBezTo>
                  <a:cubicBezTo>
                    <a:pt x="49127" y="13913"/>
                    <a:pt x="48322" y="11304"/>
                    <a:pt x="47516" y="8695"/>
                  </a:cubicBezTo>
                  <a:cubicBezTo>
                    <a:pt x="46711" y="6956"/>
                    <a:pt x="46711" y="6086"/>
                    <a:pt x="46711" y="4347"/>
                  </a:cubicBezTo>
                  <a:cubicBezTo>
                    <a:pt x="46711" y="4347"/>
                    <a:pt x="46711" y="4347"/>
                    <a:pt x="46711" y="4347"/>
                  </a:cubicBezTo>
                  <a:cubicBezTo>
                    <a:pt x="46711" y="3478"/>
                    <a:pt x="46711" y="3478"/>
                    <a:pt x="46711" y="3478"/>
                  </a:cubicBezTo>
                  <a:cubicBezTo>
                    <a:pt x="47516" y="3478"/>
                    <a:pt x="47516" y="2608"/>
                    <a:pt x="48322" y="2608"/>
                  </a:cubicBezTo>
                  <a:cubicBezTo>
                    <a:pt x="49932" y="869"/>
                    <a:pt x="50738" y="0"/>
                    <a:pt x="52348" y="0"/>
                  </a:cubicBezTo>
                  <a:close/>
                  <a:moveTo>
                    <a:pt x="53959" y="1739"/>
                  </a:moveTo>
                  <a:cubicBezTo>
                    <a:pt x="52348" y="869"/>
                    <a:pt x="50738" y="1739"/>
                    <a:pt x="49127" y="3478"/>
                  </a:cubicBezTo>
                  <a:cubicBezTo>
                    <a:pt x="48322" y="3478"/>
                    <a:pt x="48322" y="4347"/>
                    <a:pt x="47516" y="4347"/>
                  </a:cubicBezTo>
                  <a:cubicBezTo>
                    <a:pt x="47516" y="6086"/>
                    <a:pt x="48322" y="6956"/>
                    <a:pt x="48322" y="8695"/>
                  </a:cubicBezTo>
                  <a:cubicBezTo>
                    <a:pt x="48322" y="8695"/>
                    <a:pt x="48322" y="8695"/>
                    <a:pt x="48322" y="8695"/>
                  </a:cubicBezTo>
                  <a:cubicBezTo>
                    <a:pt x="48322" y="6956"/>
                    <a:pt x="48322" y="6086"/>
                    <a:pt x="49127" y="4347"/>
                  </a:cubicBezTo>
                  <a:cubicBezTo>
                    <a:pt x="49932" y="2608"/>
                    <a:pt x="52348" y="2608"/>
                    <a:pt x="53154" y="1739"/>
                  </a:cubicBezTo>
                  <a:cubicBezTo>
                    <a:pt x="53154" y="1739"/>
                    <a:pt x="53959" y="1739"/>
                    <a:pt x="53959" y="1739"/>
                  </a:cubicBezTo>
                  <a:close/>
                  <a:moveTo>
                    <a:pt x="62013" y="12173"/>
                  </a:moveTo>
                  <a:cubicBezTo>
                    <a:pt x="61208" y="11304"/>
                    <a:pt x="61208" y="11304"/>
                    <a:pt x="61208" y="11304"/>
                  </a:cubicBezTo>
                  <a:cubicBezTo>
                    <a:pt x="62818" y="9565"/>
                    <a:pt x="62818" y="6956"/>
                    <a:pt x="62013" y="5217"/>
                  </a:cubicBezTo>
                  <a:cubicBezTo>
                    <a:pt x="60402" y="2608"/>
                    <a:pt x="58791" y="869"/>
                    <a:pt x="57986" y="1739"/>
                  </a:cubicBezTo>
                  <a:cubicBezTo>
                    <a:pt x="58791" y="4347"/>
                    <a:pt x="61208" y="9565"/>
                    <a:pt x="58791" y="13043"/>
                  </a:cubicBezTo>
                  <a:cubicBezTo>
                    <a:pt x="57986" y="13913"/>
                    <a:pt x="56375" y="14782"/>
                    <a:pt x="53959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2348" y="10434"/>
                    <a:pt x="53154" y="8695"/>
                    <a:pt x="54765" y="6956"/>
                  </a:cubicBezTo>
                  <a:cubicBezTo>
                    <a:pt x="54765" y="6956"/>
                    <a:pt x="54765" y="6086"/>
                    <a:pt x="55570" y="6086"/>
                  </a:cubicBezTo>
                  <a:cubicBezTo>
                    <a:pt x="55570" y="5217"/>
                    <a:pt x="54765" y="5217"/>
                    <a:pt x="54765" y="5217"/>
                  </a:cubicBezTo>
                  <a:cubicBezTo>
                    <a:pt x="53959" y="5217"/>
                    <a:pt x="53154" y="6086"/>
                    <a:pt x="52348" y="6956"/>
                  </a:cubicBezTo>
                  <a:cubicBezTo>
                    <a:pt x="51543" y="8695"/>
                    <a:pt x="50738" y="9565"/>
                    <a:pt x="49127" y="10434"/>
                  </a:cubicBezTo>
                  <a:cubicBezTo>
                    <a:pt x="49127" y="10434"/>
                    <a:pt x="49127" y="10434"/>
                    <a:pt x="49127" y="10434"/>
                  </a:cubicBezTo>
                  <a:cubicBezTo>
                    <a:pt x="49127" y="12173"/>
                    <a:pt x="49932" y="14782"/>
                    <a:pt x="48322" y="15652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2684" y="15652"/>
                    <a:pt x="37046" y="14782"/>
                    <a:pt x="31409" y="13913"/>
                  </a:cubicBezTo>
                  <a:cubicBezTo>
                    <a:pt x="25771" y="13043"/>
                    <a:pt x="20939" y="12173"/>
                    <a:pt x="16107" y="12173"/>
                  </a:cubicBezTo>
                  <a:cubicBezTo>
                    <a:pt x="16107" y="12173"/>
                    <a:pt x="16107" y="12173"/>
                    <a:pt x="16107" y="12173"/>
                  </a:cubicBezTo>
                  <a:cubicBezTo>
                    <a:pt x="12080" y="12173"/>
                    <a:pt x="8859" y="13043"/>
                    <a:pt x="5637" y="14782"/>
                  </a:cubicBezTo>
                  <a:cubicBezTo>
                    <a:pt x="7248" y="13913"/>
                    <a:pt x="8859" y="13913"/>
                    <a:pt x="10469" y="13913"/>
                  </a:cubicBezTo>
                  <a:cubicBezTo>
                    <a:pt x="14496" y="13913"/>
                    <a:pt x="19328" y="15652"/>
                    <a:pt x="23355" y="16521"/>
                  </a:cubicBezTo>
                  <a:cubicBezTo>
                    <a:pt x="24966" y="16521"/>
                    <a:pt x="24966" y="16521"/>
                    <a:pt x="24966" y="16521"/>
                  </a:cubicBezTo>
                  <a:cubicBezTo>
                    <a:pt x="27382" y="15652"/>
                    <a:pt x="29798" y="14782"/>
                    <a:pt x="32214" y="14782"/>
                  </a:cubicBezTo>
                  <a:cubicBezTo>
                    <a:pt x="32214" y="14782"/>
                    <a:pt x="32214" y="14782"/>
                    <a:pt x="32214" y="14782"/>
                  </a:cubicBezTo>
                  <a:cubicBezTo>
                    <a:pt x="36241" y="14782"/>
                    <a:pt x="39463" y="15652"/>
                    <a:pt x="43489" y="16521"/>
                  </a:cubicBezTo>
                  <a:cubicBezTo>
                    <a:pt x="44295" y="16521"/>
                    <a:pt x="45906" y="17391"/>
                    <a:pt x="46711" y="17391"/>
                  </a:cubicBezTo>
                  <a:cubicBezTo>
                    <a:pt x="48322" y="17391"/>
                    <a:pt x="48322" y="17391"/>
                    <a:pt x="48322" y="17391"/>
                  </a:cubicBezTo>
                  <a:cubicBezTo>
                    <a:pt x="47516" y="18260"/>
                    <a:pt x="47516" y="18260"/>
                    <a:pt x="47516" y="18260"/>
                  </a:cubicBezTo>
                  <a:cubicBezTo>
                    <a:pt x="45100" y="20000"/>
                    <a:pt x="42684" y="20869"/>
                    <a:pt x="40268" y="20869"/>
                  </a:cubicBezTo>
                  <a:cubicBezTo>
                    <a:pt x="37852" y="20869"/>
                    <a:pt x="34630" y="20000"/>
                    <a:pt x="32214" y="19130"/>
                  </a:cubicBezTo>
                  <a:cubicBezTo>
                    <a:pt x="29798" y="18260"/>
                    <a:pt x="27382" y="17391"/>
                    <a:pt x="24966" y="17391"/>
                  </a:cubicBezTo>
                  <a:cubicBezTo>
                    <a:pt x="24161" y="17391"/>
                    <a:pt x="24161" y="17391"/>
                    <a:pt x="24161" y="17391"/>
                  </a:cubicBezTo>
                  <a:cubicBezTo>
                    <a:pt x="24161" y="17391"/>
                    <a:pt x="24966" y="17391"/>
                    <a:pt x="24966" y="17391"/>
                  </a:cubicBezTo>
                  <a:cubicBezTo>
                    <a:pt x="28993" y="19130"/>
                    <a:pt x="33020" y="20869"/>
                    <a:pt x="37046" y="20869"/>
                  </a:cubicBezTo>
                  <a:cubicBezTo>
                    <a:pt x="37852" y="20869"/>
                    <a:pt x="38657" y="20869"/>
                    <a:pt x="39463" y="20869"/>
                  </a:cubicBezTo>
                  <a:cubicBezTo>
                    <a:pt x="49127" y="20869"/>
                    <a:pt x="57986" y="17391"/>
                    <a:pt x="66040" y="13913"/>
                  </a:cubicBezTo>
                  <a:cubicBezTo>
                    <a:pt x="67651" y="13913"/>
                    <a:pt x="69261" y="13043"/>
                    <a:pt x="70872" y="12173"/>
                  </a:cubicBezTo>
                  <a:cubicBezTo>
                    <a:pt x="70872" y="12173"/>
                    <a:pt x="70872" y="12173"/>
                    <a:pt x="70872" y="12173"/>
                  </a:cubicBezTo>
                  <a:cubicBezTo>
                    <a:pt x="70067" y="11304"/>
                    <a:pt x="70067" y="10434"/>
                    <a:pt x="70067" y="10434"/>
                  </a:cubicBezTo>
                  <a:cubicBezTo>
                    <a:pt x="70872" y="8695"/>
                    <a:pt x="73288" y="7826"/>
                    <a:pt x="75704" y="6086"/>
                  </a:cubicBezTo>
                  <a:cubicBezTo>
                    <a:pt x="78120" y="6086"/>
                    <a:pt x="79731" y="5217"/>
                    <a:pt x="80536" y="4347"/>
                  </a:cubicBezTo>
                  <a:cubicBezTo>
                    <a:pt x="81342" y="3478"/>
                    <a:pt x="81342" y="3478"/>
                    <a:pt x="81342" y="3478"/>
                  </a:cubicBezTo>
                  <a:cubicBezTo>
                    <a:pt x="74093" y="5217"/>
                    <a:pt x="67651" y="7826"/>
                    <a:pt x="62013" y="12173"/>
                  </a:cubicBezTo>
                  <a:close/>
                  <a:moveTo>
                    <a:pt x="101476" y="85217"/>
                  </a:moveTo>
                  <a:cubicBezTo>
                    <a:pt x="101476" y="85217"/>
                    <a:pt x="100671" y="85217"/>
                    <a:pt x="100671" y="85217"/>
                  </a:cubicBezTo>
                  <a:cubicBezTo>
                    <a:pt x="99865" y="85217"/>
                    <a:pt x="99865" y="85217"/>
                    <a:pt x="99865" y="85217"/>
                  </a:cubicBezTo>
                  <a:cubicBezTo>
                    <a:pt x="99865" y="84347"/>
                    <a:pt x="99865" y="84347"/>
                    <a:pt x="99865" y="84347"/>
                  </a:cubicBezTo>
                  <a:cubicBezTo>
                    <a:pt x="99060" y="73913"/>
                    <a:pt x="103892" y="64347"/>
                    <a:pt x="108724" y="55652"/>
                  </a:cubicBezTo>
                  <a:cubicBezTo>
                    <a:pt x="113557" y="46956"/>
                    <a:pt x="118389" y="39130"/>
                    <a:pt x="117583" y="29565"/>
                  </a:cubicBezTo>
                  <a:cubicBezTo>
                    <a:pt x="115973" y="13043"/>
                    <a:pt x="104697" y="3478"/>
                    <a:pt x="88590" y="3478"/>
                  </a:cubicBezTo>
                  <a:cubicBezTo>
                    <a:pt x="86174" y="3478"/>
                    <a:pt x="83758" y="3478"/>
                    <a:pt x="81342" y="3478"/>
                  </a:cubicBezTo>
                  <a:cubicBezTo>
                    <a:pt x="82147" y="4347"/>
                    <a:pt x="82147" y="4347"/>
                    <a:pt x="82147" y="4347"/>
                  </a:cubicBezTo>
                  <a:cubicBezTo>
                    <a:pt x="82147" y="5217"/>
                    <a:pt x="82147" y="5217"/>
                    <a:pt x="82147" y="6086"/>
                  </a:cubicBezTo>
                  <a:cubicBezTo>
                    <a:pt x="81342" y="7826"/>
                    <a:pt x="79731" y="8695"/>
                    <a:pt x="77315" y="9565"/>
                  </a:cubicBezTo>
                  <a:cubicBezTo>
                    <a:pt x="74899" y="9565"/>
                    <a:pt x="72483" y="10434"/>
                    <a:pt x="71677" y="12173"/>
                  </a:cubicBezTo>
                  <a:cubicBezTo>
                    <a:pt x="78120" y="9565"/>
                    <a:pt x="85369" y="6956"/>
                    <a:pt x="92617" y="6956"/>
                  </a:cubicBezTo>
                  <a:cubicBezTo>
                    <a:pt x="97449" y="6956"/>
                    <a:pt x="102281" y="7826"/>
                    <a:pt x="106308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16778" y="23478"/>
                    <a:pt x="110335" y="34782"/>
                    <a:pt x="104697" y="45217"/>
                  </a:cubicBezTo>
                  <a:cubicBezTo>
                    <a:pt x="101476" y="50434"/>
                    <a:pt x="99060" y="55652"/>
                    <a:pt x="98255" y="61739"/>
                  </a:cubicBezTo>
                  <a:cubicBezTo>
                    <a:pt x="96644" y="66086"/>
                    <a:pt x="97449" y="69565"/>
                    <a:pt x="97449" y="73043"/>
                  </a:cubicBezTo>
                  <a:cubicBezTo>
                    <a:pt x="98255" y="62608"/>
                    <a:pt x="101476" y="54782"/>
                    <a:pt x="105503" y="47826"/>
                  </a:cubicBezTo>
                  <a:cubicBezTo>
                    <a:pt x="108724" y="40869"/>
                    <a:pt x="111946" y="33913"/>
                    <a:pt x="112751" y="24347"/>
                  </a:cubicBezTo>
                  <a:cubicBezTo>
                    <a:pt x="111946" y="23478"/>
                    <a:pt x="111140" y="21739"/>
                    <a:pt x="111946" y="20869"/>
                  </a:cubicBezTo>
                  <a:cubicBezTo>
                    <a:pt x="111946" y="20869"/>
                    <a:pt x="111946" y="20869"/>
                    <a:pt x="112751" y="20869"/>
                  </a:cubicBezTo>
                  <a:cubicBezTo>
                    <a:pt x="112751" y="20869"/>
                    <a:pt x="112751" y="20869"/>
                    <a:pt x="112751" y="20869"/>
                  </a:cubicBezTo>
                  <a:cubicBezTo>
                    <a:pt x="113557" y="20869"/>
                    <a:pt x="114362" y="20869"/>
                    <a:pt x="115167" y="22608"/>
                  </a:cubicBezTo>
                  <a:cubicBezTo>
                    <a:pt x="115167" y="22608"/>
                    <a:pt x="115167" y="22608"/>
                    <a:pt x="115167" y="22608"/>
                  </a:cubicBezTo>
                  <a:cubicBezTo>
                    <a:pt x="116778" y="37391"/>
                    <a:pt x="111946" y="47826"/>
                    <a:pt x="107114" y="57391"/>
                  </a:cubicBezTo>
                  <a:cubicBezTo>
                    <a:pt x="103892" y="63478"/>
                    <a:pt x="100671" y="70434"/>
                    <a:pt x="99060" y="77391"/>
                  </a:cubicBezTo>
                  <a:cubicBezTo>
                    <a:pt x="99060" y="78260"/>
                    <a:pt x="99060" y="78260"/>
                    <a:pt x="99060" y="78260"/>
                  </a:cubicBezTo>
                  <a:cubicBezTo>
                    <a:pt x="99060" y="81739"/>
                    <a:pt x="99865" y="84347"/>
                    <a:pt x="99865" y="88695"/>
                  </a:cubicBezTo>
                  <a:cubicBezTo>
                    <a:pt x="100671" y="91304"/>
                    <a:pt x="100671" y="93913"/>
                    <a:pt x="100671" y="97391"/>
                  </a:cubicBezTo>
                  <a:cubicBezTo>
                    <a:pt x="100671" y="107826"/>
                    <a:pt x="100671" y="117391"/>
                    <a:pt x="108724" y="119130"/>
                  </a:cubicBezTo>
                  <a:cubicBezTo>
                    <a:pt x="103892" y="115652"/>
                    <a:pt x="103892" y="107826"/>
                    <a:pt x="103892" y="100000"/>
                  </a:cubicBezTo>
                  <a:cubicBezTo>
                    <a:pt x="103892" y="97391"/>
                    <a:pt x="103892" y="97391"/>
                    <a:pt x="103892" y="97391"/>
                  </a:cubicBezTo>
                  <a:cubicBezTo>
                    <a:pt x="104697" y="97391"/>
                    <a:pt x="104697" y="97391"/>
                    <a:pt x="104697" y="97391"/>
                  </a:cubicBezTo>
                  <a:cubicBezTo>
                    <a:pt x="107114" y="100000"/>
                    <a:pt x="110335" y="100869"/>
                    <a:pt x="113557" y="100869"/>
                  </a:cubicBezTo>
                  <a:cubicBezTo>
                    <a:pt x="115167" y="100869"/>
                    <a:pt x="116778" y="100000"/>
                    <a:pt x="118389" y="99130"/>
                  </a:cubicBezTo>
                  <a:cubicBezTo>
                    <a:pt x="118389" y="97391"/>
                    <a:pt x="118389" y="94782"/>
                    <a:pt x="118389" y="92173"/>
                  </a:cubicBezTo>
                  <a:cubicBezTo>
                    <a:pt x="118389" y="89565"/>
                    <a:pt x="118389" y="86956"/>
                    <a:pt x="118389" y="85217"/>
                  </a:cubicBezTo>
                  <a:cubicBezTo>
                    <a:pt x="118389" y="85217"/>
                    <a:pt x="118389" y="85217"/>
                    <a:pt x="118389" y="85217"/>
                  </a:cubicBezTo>
                  <a:cubicBezTo>
                    <a:pt x="117583" y="86086"/>
                    <a:pt x="116778" y="86086"/>
                    <a:pt x="115973" y="86086"/>
                  </a:cubicBezTo>
                  <a:cubicBezTo>
                    <a:pt x="115167" y="86086"/>
                    <a:pt x="114362" y="86086"/>
                    <a:pt x="113557" y="86086"/>
                  </a:cubicBezTo>
                  <a:cubicBezTo>
                    <a:pt x="111140" y="85217"/>
                    <a:pt x="109530" y="84347"/>
                    <a:pt x="107919" y="85217"/>
                  </a:cubicBezTo>
                  <a:cubicBezTo>
                    <a:pt x="105503" y="86086"/>
                    <a:pt x="105503" y="86086"/>
                    <a:pt x="105503" y="86086"/>
                  </a:cubicBezTo>
                  <a:cubicBezTo>
                    <a:pt x="107114" y="84347"/>
                    <a:pt x="107114" y="84347"/>
                    <a:pt x="107114" y="84347"/>
                  </a:cubicBezTo>
                  <a:cubicBezTo>
                    <a:pt x="110335" y="80869"/>
                    <a:pt x="114362" y="80869"/>
                    <a:pt x="118389" y="84347"/>
                  </a:cubicBezTo>
                  <a:cubicBezTo>
                    <a:pt x="118389" y="84347"/>
                    <a:pt x="118389" y="84347"/>
                    <a:pt x="118389" y="84347"/>
                  </a:cubicBezTo>
                  <a:cubicBezTo>
                    <a:pt x="118389" y="83478"/>
                    <a:pt x="117583" y="82608"/>
                    <a:pt x="117583" y="81739"/>
                  </a:cubicBezTo>
                  <a:cubicBezTo>
                    <a:pt x="116778" y="80869"/>
                    <a:pt x="115167" y="80869"/>
                    <a:pt x="114362" y="80869"/>
                  </a:cubicBezTo>
                  <a:cubicBezTo>
                    <a:pt x="111946" y="80869"/>
                    <a:pt x="109530" y="81739"/>
                    <a:pt x="107114" y="83478"/>
                  </a:cubicBezTo>
                  <a:cubicBezTo>
                    <a:pt x="104697" y="84347"/>
                    <a:pt x="103087" y="85217"/>
                    <a:pt x="101476" y="85217"/>
                  </a:cubicBezTo>
                  <a:close/>
                  <a:moveTo>
                    <a:pt x="70872" y="10434"/>
                  </a:moveTo>
                  <a:cubicBezTo>
                    <a:pt x="72483" y="9565"/>
                    <a:pt x="74899" y="8695"/>
                    <a:pt x="76510" y="7826"/>
                  </a:cubicBezTo>
                  <a:cubicBezTo>
                    <a:pt x="78926" y="6956"/>
                    <a:pt x="80536" y="6956"/>
                    <a:pt x="81342" y="6086"/>
                  </a:cubicBezTo>
                  <a:cubicBezTo>
                    <a:pt x="81342" y="6086"/>
                    <a:pt x="81342" y="5217"/>
                    <a:pt x="81342" y="5217"/>
                  </a:cubicBezTo>
                  <a:cubicBezTo>
                    <a:pt x="79731" y="6086"/>
                    <a:pt x="78120" y="6956"/>
                    <a:pt x="76510" y="7826"/>
                  </a:cubicBezTo>
                  <a:cubicBezTo>
                    <a:pt x="74093" y="8695"/>
                    <a:pt x="71677" y="9565"/>
                    <a:pt x="70872" y="10434"/>
                  </a:cubicBezTo>
                  <a:close/>
                  <a:moveTo>
                    <a:pt x="45100" y="18260"/>
                  </a:moveTo>
                  <a:cubicBezTo>
                    <a:pt x="44295" y="18260"/>
                    <a:pt x="43489" y="18260"/>
                    <a:pt x="42684" y="17391"/>
                  </a:cubicBezTo>
                  <a:cubicBezTo>
                    <a:pt x="39463" y="16521"/>
                    <a:pt x="36241" y="16521"/>
                    <a:pt x="32214" y="16521"/>
                  </a:cubicBezTo>
                  <a:cubicBezTo>
                    <a:pt x="31409" y="16521"/>
                    <a:pt x="29798" y="16521"/>
                    <a:pt x="28187" y="16521"/>
                  </a:cubicBezTo>
                  <a:cubicBezTo>
                    <a:pt x="29798" y="17391"/>
                    <a:pt x="30604" y="17391"/>
                    <a:pt x="32214" y="17391"/>
                  </a:cubicBezTo>
                  <a:cubicBezTo>
                    <a:pt x="35436" y="18260"/>
                    <a:pt x="37852" y="19130"/>
                    <a:pt x="40268" y="19130"/>
                  </a:cubicBezTo>
                  <a:cubicBezTo>
                    <a:pt x="41879" y="19130"/>
                    <a:pt x="43489" y="19130"/>
                    <a:pt x="45100" y="18260"/>
                  </a:cubicBezTo>
                  <a:close/>
                  <a:moveTo>
                    <a:pt x="113557" y="23478"/>
                  </a:moveTo>
                  <a:cubicBezTo>
                    <a:pt x="113557" y="22608"/>
                    <a:pt x="113557" y="22608"/>
                    <a:pt x="112751" y="21739"/>
                  </a:cubicBezTo>
                  <a:cubicBezTo>
                    <a:pt x="113557" y="22608"/>
                    <a:pt x="113557" y="23478"/>
                    <a:pt x="113557" y="23478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34782"/>
                    <a:pt x="109530" y="41739"/>
                    <a:pt x="106308" y="48695"/>
                  </a:cubicBezTo>
                  <a:cubicBezTo>
                    <a:pt x="103087" y="55652"/>
                    <a:pt x="99060" y="62608"/>
                    <a:pt x="99060" y="73043"/>
                  </a:cubicBezTo>
                  <a:cubicBezTo>
                    <a:pt x="100671" y="66956"/>
                    <a:pt x="103087" y="61739"/>
                    <a:pt x="105503" y="57391"/>
                  </a:cubicBezTo>
                  <a:cubicBezTo>
                    <a:pt x="111140" y="46956"/>
                    <a:pt x="115973" y="37391"/>
                    <a:pt x="113557" y="23478"/>
                  </a:cubicBezTo>
                  <a:close/>
                  <a:moveTo>
                    <a:pt x="116778" y="85217"/>
                  </a:moveTo>
                  <a:cubicBezTo>
                    <a:pt x="114362" y="82608"/>
                    <a:pt x="111946" y="82608"/>
                    <a:pt x="109530" y="83478"/>
                  </a:cubicBezTo>
                  <a:cubicBezTo>
                    <a:pt x="111140" y="83478"/>
                    <a:pt x="112751" y="84347"/>
                    <a:pt x="113557" y="84347"/>
                  </a:cubicBezTo>
                  <a:cubicBezTo>
                    <a:pt x="115167" y="85217"/>
                    <a:pt x="115973" y="85217"/>
                    <a:pt x="116778" y="85217"/>
                  </a:cubicBezTo>
                  <a:close/>
                  <a:moveTo>
                    <a:pt x="106308" y="86956"/>
                  </a:moveTo>
                  <a:cubicBezTo>
                    <a:pt x="114362" y="86956"/>
                    <a:pt x="114362" y="86956"/>
                    <a:pt x="114362" y="86956"/>
                  </a:cubicBezTo>
                  <a:cubicBezTo>
                    <a:pt x="115167" y="86956"/>
                    <a:pt x="115167" y="86956"/>
                    <a:pt x="115167" y="86956"/>
                  </a:cubicBezTo>
                  <a:cubicBezTo>
                    <a:pt x="117583" y="88695"/>
                    <a:pt x="117583" y="93913"/>
                    <a:pt x="117583" y="98260"/>
                  </a:cubicBezTo>
                  <a:cubicBezTo>
                    <a:pt x="117583" y="99130"/>
                    <a:pt x="117583" y="99130"/>
                    <a:pt x="117583" y="99130"/>
                  </a:cubicBezTo>
                  <a:cubicBezTo>
                    <a:pt x="116778" y="99130"/>
                    <a:pt x="116778" y="99130"/>
                    <a:pt x="116778" y="99130"/>
                  </a:cubicBezTo>
                  <a:cubicBezTo>
                    <a:pt x="111140" y="100000"/>
                    <a:pt x="106308" y="97391"/>
                    <a:pt x="104697" y="93913"/>
                  </a:cubicBezTo>
                  <a:cubicBezTo>
                    <a:pt x="103892" y="91304"/>
                    <a:pt x="103892" y="88695"/>
                    <a:pt x="106308" y="86956"/>
                  </a:cubicBezTo>
                  <a:close/>
                  <a:moveTo>
                    <a:pt x="114362" y="87826"/>
                  </a:moveTo>
                  <a:cubicBezTo>
                    <a:pt x="107114" y="87826"/>
                    <a:pt x="107114" y="87826"/>
                    <a:pt x="107114" y="87826"/>
                  </a:cubicBezTo>
                  <a:cubicBezTo>
                    <a:pt x="105503" y="89565"/>
                    <a:pt x="104697" y="91304"/>
                    <a:pt x="105503" y="93043"/>
                  </a:cubicBezTo>
                  <a:cubicBezTo>
                    <a:pt x="107114" y="96521"/>
                    <a:pt x="111140" y="98260"/>
                    <a:pt x="115973" y="97391"/>
                  </a:cubicBezTo>
                  <a:cubicBezTo>
                    <a:pt x="116778" y="92173"/>
                    <a:pt x="115973" y="89565"/>
                    <a:pt x="114362" y="8782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0" name="Shape 80"/>
            <p:cNvSpPr/>
            <p:nvPr/>
          </p:nvSpPr>
          <p:spPr>
            <a:xfrm>
              <a:off x="4205288" y="5753100"/>
              <a:ext cx="303213" cy="344488"/>
            </a:xfrm>
            <a:custGeom>
              <a:pathLst>
                <a:path extrusionOk="0" h="120000" w="120000">
                  <a:moveTo>
                    <a:pt x="41777" y="104313"/>
                  </a:moveTo>
                  <a:cubicBezTo>
                    <a:pt x="55111" y="104313"/>
                    <a:pt x="67555" y="93333"/>
                    <a:pt x="80888" y="89411"/>
                  </a:cubicBezTo>
                  <a:cubicBezTo>
                    <a:pt x="72888" y="94117"/>
                    <a:pt x="56000" y="105098"/>
                    <a:pt x="41777" y="108235"/>
                  </a:cubicBezTo>
                  <a:cubicBezTo>
                    <a:pt x="24888" y="112156"/>
                    <a:pt x="0" y="112941"/>
                    <a:pt x="0" y="97254"/>
                  </a:cubicBezTo>
                  <a:cubicBezTo>
                    <a:pt x="5333" y="96470"/>
                    <a:pt x="888" y="103529"/>
                    <a:pt x="3555" y="104313"/>
                  </a:cubicBezTo>
                  <a:cubicBezTo>
                    <a:pt x="33777" y="116078"/>
                    <a:pt x="57777" y="88627"/>
                    <a:pt x="86222" y="85490"/>
                  </a:cubicBezTo>
                  <a:cubicBezTo>
                    <a:pt x="87111" y="81568"/>
                    <a:pt x="88888" y="78431"/>
                    <a:pt x="88888" y="73725"/>
                  </a:cubicBezTo>
                  <a:cubicBezTo>
                    <a:pt x="96888" y="66666"/>
                    <a:pt x="116444" y="36078"/>
                    <a:pt x="111111" y="17254"/>
                  </a:cubicBezTo>
                  <a:cubicBezTo>
                    <a:pt x="109333" y="9411"/>
                    <a:pt x="96888" y="0"/>
                    <a:pt x="89777" y="11764"/>
                  </a:cubicBezTo>
                  <a:cubicBezTo>
                    <a:pt x="86222" y="7058"/>
                    <a:pt x="95111" y="3137"/>
                    <a:pt x="101333" y="3921"/>
                  </a:cubicBezTo>
                  <a:cubicBezTo>
                    <a:pt x="111111" y="4705"/>
                    <a:pt x="116444" y="14117"/>
                    <a:pt x="117333" y="23529"/>
                  </a:cubicBezTo>
                  <a:cubicBezTo>
                    <a:pt x="120000" y="43921"/>
                    <a:pt x="98666" y="70588"/>
                    <a:pt x="95111" y="83137"/>
                  </a:cubicBezTo>
                  <a:cubicBezTo>
                    <a:pt x="118222" y="82352"/>
                    <a:pt x="112000" y="120000"/>
                    <a:pt x="88888" y="107450"/>
                  </a:cubicBezTo>
                  <a:cubicBezTo>
                    <a:pt x="86222" y="101960"/>
                    <a:pt x="87111" y="94117"/>
                    <a:pt x="84444" y="88627"/>
                  </a:cubicBezTo>
                  <a:cubicBezTo>
                    <a:pt x="69333" y="88627"/>
                    <a:pt x="56000" y="99607"/>
                    <a:pt x="41777" y="104313"/>
                  </a:cubicBezTo>
                  <a:close/>
                  <a:moveTo>
                    <a:pt x="90666" y="83921"/>
                  </a:moveTo>
                  <a:cubicBezTo>
                    <a:pt x="99555" y="65882"/>
                    <a:pt x="115555" y="49411"/>
                    <a:pt x="113777" y="28235"/>
                  </a:cubicBezTo>
                  <a:cubicBezTo>
                    <a:pt x="112000" y="50980"/>
                    <a:pt x="93333" y="65098"/>
                    <a:pt x="90666" y="83921"/>
                  </a:cubicBezTo>
                  <a:close/>
                  <a:moveTo>
                    <a:pt x="101333" y="86274"/>
                  </a:moveTo>
                  <a:cubicBezTo>
                    <a:pt x="104000" y="92549"/>
                    <a:pt x="107555" y="94901"/>
                    <a:pt x="104888" y="100392"/>
                  </a:cubicBezTo>
                  <a:cubicBezTo>
                    <a:pt x="113777" y="98039"/>
                    <a:pt x="105777" y="87843"/>
                    <a:pt x="101333" y="86274"/>
                  </a:cubicBezTo>
                  <a:close/>
                  <a:moveTo>
                    <a:pt x="92444" y="86274"/>
                  </a:moveTo>
                  <a:cubicBezTo>
                    <a:pt x="88888" y="89411"/>
                    <a:pt x="88888" y="98039"/>
                    <a:pt x="90666" y="102745"/>
                  </a:cubicBezTo>
                  <a:cubicBezTo>
                    <a:pt x="96000" y="103529"/>
                    <a:pt x="97777" y="105882"/>
                    <a:pt x="102222" y="104313"/>
                  </a:cubicBezTo>
                  <a:cubicBezTo>
                    <a:pt x="106666" y="94901"/>
                    <a:pt x="101333" y="87058"/>
                    <a:pt x="92444" y="8627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1" name="Shape 81"/>
            <p:cNvSpPr/>
            <p:nvPr/>
          </p:nvSpPr>
          <p:spPr>
            <a:xfrm>
              <a:off x="4202113" y="5762625"/>
              <a:ext cx="306388" cy="311150"/>
            </a:xfrm>
            <a:custGeom>
              <a:pathLst>
                <a:path extrusionOk="0" h="120000" w="120000">
                  <a:moveTo>
                    <a:pt x="22941" y="120000"/>
                  </a:moveTo>
                  <a:cubicBezTo>
                    <a:pt x="14117" y="120000"/>
                    <a:pt x="7941" y="118260"/>
                    <a:pt x="4411" y="113913"/>
                  </a:cubicBezTo>
                  <a:cubicBezTo>
                    <a:pt x="1764" y="112173"/>
                    <a:pt x="0" y="108695"/>
                    <a:pt x="0" y="104347"/>
                  </a:cubicBezTo>
                  <a:cubicBezTo>
                    <a:pt x="0" y="104347"/>
                    <a:pt x="0" y="104347"/>
                    <a:pt x="0" y="104347"/>
                  </a:cubicBezTo>
                  <a:cubicBezTo>
                    <a:pt x="882" y="103478"/>
                    <a:pt x="882" y="103478"/>
                    <a:pt x="882" y="103478"/>
                  </a:cubicBezTo>
                  <a:cubicBezTo>
                    <a:pt x="1764" y="103478"/>
                    <a:pt x="2647" y="103478"/>
                    <a:pt x="3529" y="104347"/>
                  </a:cubicBezTo>
                  <a:cubicBezTo>
                    <a:pt x="4411" y="105217"/>
                    <a:pt x="4411" y="106956"/>
                    <a:pt x="4411" y="107826"/>
                  </a:cubicBezTo>
                  <a:cubicBezTo>
                    <a:pt x="4411" y="109565"/>
                    <a:pt x="4411" y="111304"/>
                    <a:pt x="5294" y="111304"/>
                  </a:cubicBezTo>
                  <a:cubicBezTo>
                    <a:pt x="9705" y="113913"/>
                    <a:pt x="15000" y="114782"/>
                    <a:pt x="20294" y="114782"/>
                  </a:cubicBezTo>
                  <a:cubicBezTo>
                    <a:pt x="32647" y="114782"/>
                    <a:pt x="43235" y="108695"/>
                    <a:pt x="55588" y="102608"/>
                  </a:cubicBezTo>
                  <a:cubicBezTo>
                    <a:pt x="65294" y="97391"/>
                    <a:pt x="75000" y="92173"/>
                    <a:pt x="85588" y="90434"/>
                  </a:cubicBezTo>
                  <a:cubicBezTo>
                    <a:pt x="85588" y="90434"/>
                    <a:pt x="85588" y="90434"/>
                    <a:pt x="85588" y="90434"/>
                  </a:cubicBezTo>
                  <a:cubicBezTo>
                    <a:pt x="87352" y="86956"/>
                    <a:pt x="88235" y="83478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96176" y="70434"/>
                    <a:pt x="116470" y="36521"/>
                    <a:pt x="110294" y="15652"/>
                  </a:cubicBezTo>
                  <a:cubicBezTo>
                    <a:pt x="109411" y="10434"/>
                    <a:pt x="103235" y="3478"/>
                    <a:pt x="97941" y="3478"/>
                  </a:cubicBezTo>
                  <a:cubicBezTo>
                    <a:pt x="95294" y="3478"/>
                    <a:pt x="92647" y="6086"/>
                    <a:pt x="90882" y="9565"/>
                  </a:cubicBezTo>
                  <a:cubicBezTo>
                    <a:pt x="90000" y="10434"/>
                    <a:pt x="90000" y="10434"/>
                    <a:pt x="90000" y="10434"/>
                  </a:cubicBezTo>
                  <a:cubicBezTo>
                    <a:pt x="89117" y="9565"/>
                    <a:pt x="89117" y="9565"/>
                    <a:pt x="89117" y="9565"/>
                  </a:cubicBezTo>
                  <a:cubicBezTo>
                    <a:pt x="88235" y="7826"/>
                    <a:pt x="88235" y="6956"/>
                    <a:pt x="89117" y="5217"/>
                  </a:cubicBezTo>
                  <a:cubicBezTo>
                    <a:pt x="90882" y="1739"/>
                    <a:pt x="96176" y="0"/>
                    <a:pt x="100588" y="0"/>
                  </a:cubicBezTo>
                  <a:cubicBezTo>
                    <a:pt x="100588" y="0"/>
                    <a:pt x="100588" y="0"/>
                    <a:pt x="101470" y="0"/>
                  </a:cubicBezTo>
                  <a:cubicBezTo>
                    <a:pt x="112058" y="869"/>
                    <a:pt x="117352" y="12173"/>
                    <a:pt x="118235" y="22608"/>
                  </a:cubicBezTo>
                  <a:cubicBezTo>
                    <a:pt x="120000" y="38260"/>
                    <a:pt x="110294" y="57391"/>
                    <a:pt x="103235" y="72173"/>
                  </a:cubicBezTo>
                  <a:cubicBezTo>
                    <a:pt x="99705" y="78260"/>
                    <a:pt x="97058" y="83478"/>
                    <a:pt x="96176" y="87826"/>
                  </a:cubicBezTo>
                  <a:cubicBezTo>
                    <a:pt x="105882" y="87826"/>
                    <a:pt x="110294" y="95652"/>
                    <a:pt x="110294" y="103478"/>
                  </a:cubicBezTo>
                  <a:cubicBezTo>
                    <a:pt x="110294" y="111304"/>
                    <a:pt x="105882" y="119130"/>
                    <a:pt x="97941" y="119130"/>
                  </a:cubicBezTo>
                  <a:cubicBezTo>
                    <a:pt x="94411" y="119130"/>
                    <a:pt x="91764" y="118260"/>
                    <a:pt x="88235" y="116521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6470" y="113043"/>
                    <a:pt x="86470" y="108695"/>
                    <a:pt x="85588" y="104347"/>
                  </a:cubicBezTo>
                  <a:cubicBezTo>
                    <a:pt x="85588" y="100869"/>
                    <a:pt x="85588" y="98260"/>
                    <a:pt x="84705" y="95652"/>
                  </a:cubicBezTo>
                  <a:cubicBezTo>
                    <a:pt x="83823" y="95652"/>
                    <a:pt x="83823" y="95652"/>
                    <a:pt x="82941" y="95652"/>
                  </a:cubicBezTo>
                  <a:cubicBezTo>
                    <a:pt x="81176" y="96521"/>
                    <a:pt x="81176" y="96521"/>
                    <a:pt x="81176" y="96521"/>
                  </a:cubicBezTo>
                  <a:cubicBezTo>
                    <a:pt x="80294" y="97391"/>
                    <a:pt x="78529" y="98260"/>
                    <a:pt x="76764" y="100000"/>
                  </a:cubicBezTo>
                  <a:cubicBezTo>
                    <a:pt x="67941" y="105217"/>
                    <a:pt x="53823" y="114782"/>
                    <a:pt x="42352" y="117391"/>
                  </a:cubicBezTo>
                  <a:cubicBezTo>
                    <a:pt x="36176" y="119130"/>
                    <a:pt x="29117" y="120000"/>
                    <a:pt x="22941" y="120000"/>
                  </a:cubicBezTo>
                  <a:close/>
                  <a:moveTo>
                    <a:pt x="4411" y="112173"/>
                  </a:moveTo>
                  <a:cubicBezTo>
                    <a:pt x="4411" y="113043"/>
                    <a:pt x="4411" y="113043"/>
                    <a:pt x="5294" y="113043"/>
                  </a:cubicBezTo>
                  <a:cubicBezTo>
                    <a:pt x="8823" y="116521"/>
                    <a:pt x="15000" y="119130"/>
                    <a:pt x="22941" y="119130"/>
                  </a:cubicBezTo>
                  <a:cubicBezTo>
                    <a:pt x="29117" y="119130"/>
                    <a:pt x="36176" y="117391"/>
                    <a:pt x="42352" y="116521"/>
                  </a:cubicBezTo>
                  <a:cubicBezTo>
                    <a:pt x="53823" y="113043"/>
                    <a:pt x="67058" y="104347"/>
                    <a:pt x="75882" y="99130"/>
                  </a:cubicBezTo>
                  <a:cubicBezTo>
                    <a:pt x="72352" y="100000"/>
                    <a:pt x="68823" y="101739"/>
                    <a:pt x="66176" y="103478"/>
                  </a:cubicBezTo>
                  <a:cubicBezTo>
                    <a:pt x="58235" y="107826"/>
                    <a:pt x="50294" y="112173"/>
                    <a:pt x="42352" y="112173"/>
                  </a:cubicBezTo>
                  <a:cubicBezTo>
                    <a:pt x="38823" y="112173"/>
                    <a:pt x="38823" y="112173"/>
                    <a:pt x="38823" y="112173"/>
                  </a:cubicBezTo>
                  <a:cubicBezTo>
                    <a:pt x="42352" y="111304"/>
                    <a:pt x="42352" y="111304"/>
                    <a:pt x="42352" y="111304"/>
                  </a:cubicBezTo>
                  <a:cubicBezTo>
                    <a:pt x="47647" y="109565"/>
                    <a:pt x="52058" y="106956"/>
                    <a:pt x="57352" y="104347"/>
                  </a:cubicBezTo>
                  <a:cubicBezTo>
                    <a:pt x="66176" y="99130"/>
                    <a:pt x="75000" y="93913"/>
                    <a:pt x="84705" y="93913"/>
                  </a:cubicBezTo>
                  <a:cubicBezTo>
                    <a:pt x="84705" y="93913"/>
                    <a:pt x="84705" y="93913"/>
                    <a:pt x="84705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4782"/>
                    <a:pt x="85588" y="94782"/>
                    <a:pt x="85588" y="94782"/>
                  </a:cubicBezTo>
                  <a:cubicBezTo>
                    <a:pt x="86470" y="97391"/>
                    <a:pt x="87352" y="100869"/>
                    <a:pt x="87352" y="104347"/>
                  </a:cubicBezTo>
                  <a:cubicBezTo>
                    <a:pt x="87352" y="107826"/>
                    <a:pt x="88235" y="112173"/>
                    <a:pt x="89117" y="114782"/>
                  </a:cubicBezTo>
                  <a:cubicBezTo>
                    <a:pt x="91764" y="116521"/>
                    <a:pt x="95294" y="117391"/>
                    <a:pt x="97941" y="117391"/>
                  </a:cubicBezTo>
                  <a:cubicBezTo>
                    <a:pt x="104117" y="117391"/>
                    <a:pt x="107647" y="112173"/>
                    <a:pt x="108529" y="106956"/>
                  </a:cubicBezTo>
                  <a:cubicBezTo>
                    <a:pt x="107647" y="107826"/>
                    <a:pt x="106764" y="108695"/>
                    <a:pt x="105000" y="108695"/>
                  </a:cubicBezTo>
                  <a:cubicBezTo>
                    <a:pt x="104117" y="108695"/>
                    <a:pt x="104117" y="108695"/>
                    <a:pt x="104117" y="108695"/>
                  </a:cubicBezTo>
                  <a:cubicBezTo>
                    <a:pt x="104117" y="110434"/>
                    <a:pt x="103235" y="111304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1470" y="113043"/>
                    <a:pt x="100588" y="113043"/>
                    <a:pt x="99705" y="113043"/>
                  </a:cubicBezTo>
                  <a:cubicBezTo>
                    <a:pt x="99705" y="113043"/>
                    <a:pt x="99705" y="113043"/>
                    <a:pt x="99705" y="113043"/>
                  </a:cubicBezTo>
                  <a:cubicBezTo>
                    <a:pt x="97941" y="113043"/>
                    <a:pt x="96176" y="113043"/>
                    <a:pt x="95294" y="112173"/>
                  </a:cubicBezTo>
                  <a:cubicBezTo>
                    <a:pt x="93529" y="112173"/>
                    <a:pt x="92647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88235" y="106086"/>
                    <a:pt x="88235" y="95652"/>
                    <a:pt x="91764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7058" y="92173"/>
                    <a:pt x="100588" y="93913"/>
                    <a:pt x="102352" y="97391"/>
                  </a:cubicBezTo>
                  <a:cubicBezTo>
                    <a:pt x="104117" y="100869"/>
                    <a:pt x="105000" y="104347"/>
                    <a:pt x="104117" y="107826"/>
                  </a:cubicBezTo>
                  <a:cubicBezTo>
                    <a:pt x="104117" y="107826"/>
                    <a:pt x="104117" y="107826"/>
                    <a:pt x="104117" y="107826"/>
                  </a:cubicBezTo>
                  <a:cubicBezTo>
                    <a:pt x="106764" y="103478"/>
                    <a:pt x="105000" y="100869"/>
                    <a:pt x="103235" y="97391"/>
                  </a:cubicBezTo>
                  <a:cubicBezTo>
                    <a:pt x="102352" y="95652"/>
                    <a:pt x="101470" y="94782"/>
                    <a:pt x="100588" y="92173"/>
                  </a:cubicBezTo>
                  <a:cubicBezTo>
                    <a:pt x="100588" y="91304"/>
                    <a:pt x="100588" y="91304"/>
                    <a:pt x="100588" y="91304"/>
                  </a:cubicBezTo>
                  <a:cubicBezTo>
                    <a:pt x="101470" y="91304"/>
                    <a:pt x="101470" y="91304"/>
                    <a:pt x="101470" y="91304"/>
                  </a:cubicBezTo>
                  <a:cubicBezTo>
                    <a:pt x="103235" y="92173"/>
                    <a:pt x="106764" y="94782"/>
                    <a:pt x="108529" y="98260"/>
                  </a:cubicBezTo>
                  <a:cubicBezTo>
                    <a:pt x="106764" y="93043"/>
                    <a:pt x="102352" y="88695"/>
                    <a:pt x="95294" y="88695"/>
                  </a:cubicBezTo>
                  <a:cubicBezTo>
                    <a:pt x="94411" y="88695"/>
                    <a:pt x="94411" y="88695"/>
                    <a:pt x="94411" y="88695"/>
                  </a:cubicBezTo>
                  <a:cubicBezTo>
                    <a:pt x="94411" y="87826"/>
                    <a:pt x="94411" y="87826"/>
                    <a:pt x="94411" y="87826"/>
                  </a:cubicBezTo>
                  <a:cubicBezTo>
                    <a:pt x="95294" y="84347"/>
                    <a:pt x="98823" y="78260"/>
                    <a:pt x="101470" y="71304"/>
                  </a:cubicBezTo>
                  <a:cubicBezTo>
                    <a:pt x="109411" y="56521"/>
                    <a:pt x="118235" y="38260"/>
                    <a:pt x="117352" y="22608"/>
                  </a:cubicBezTo>
                  <a:cubicBezTo>
                    <a:pt x="115588" y="13043"/>
                    <a:pt x="111176" y="2608"/>
                    <a:pt x="101470" y="1739"/>
                  </a:cubicBezTo>
                  <a:cubicBezTo>
                    <a:pt x="97058" y="869"/>
                    <a:pt x="91764" y="3478"/>
                    <a:pt x="90000" y="6086"/>
                  </a:cubicBezTo>
                  <a:cubicBezTo>
                    <a:pt x="90000" y="6086"/>
                    <a:pt x="90000" y="6956"/>
                    <a:pt x="90000" y="7826"/>
                  </a:cubicBezTo>
                  <a:cubicBezTo>
                    <a:pt x="92647" y="3478"/>
                    <a:pt x="96176" y="2608"/>
                    <a:pt x="97941" y="2608"/>
                  </a:cubicBezTo>
                  <a:cubicBezTo>
                    <a:pt x="104117" y="2608"/>
                    <a:pt x="110294" y="9565"/>
                    <a:pt x="112058" y="15652"/>
                  </a:cubicBezTo>
                  <a:cubicBezTo>
                    <a:pt x="117352" y="36521"/>
                    <a:pt x="97058" y="70434"/>
                    <a:pt x="89117" y="79130"/>
                  </a:cubicBezTo>
                  <a:cubicBezTo>
                    <a:pt x="90000" y="83478"/>
                    <a:pt x="88235" y="86956"/>
                    <a:pt x="87352" y="9043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75882" y="93043"/>
                    <a:pt x="66176" y="98260"/>
                    <a:pt x="56470" y="103478"/>
                  </a:cubicBezTo>
                  <a:cubicBezTo>
                    <a:pt x="45000" y="109565"/>
                    <a:pt x="32647" y="115652"/>
                    <a:pt x="20294" y="115652"/>
                  </a:cubicBezTo>
                  <a:cubicBezTo>
                    <a:pt x="15000" y="115652"/>
                    <a:pt x="9705" y="114782"/>
                    <a:pt x="4411" y="112173"/>
                  </a:cubicBezTo>
                  <a:cubicBezTo>
                    <a:pt x="4411" y="112173"/>
                    <a:pt x="4411" y="112173"/>
                    <a:pt x="4411" y="112173"/>
                  </a:cubicBezTo>
                  <a:close/>
                  <a:moveTo>
                    <a:pt x="91764" y="110434"/>
                  </a:moveTo>
                  <a:cubicBezTo>
                    <a:pt x="93529" y="110434"/>
                    <a:pt x="94411" y="110434"/>
                    <a:pt x="95294" y="111304"/>
                  </a:cubicBezTo>
                  <a:cubicBezTo>
                    <a:pt x="97941" y="112173"/>
                    <a:pt x="99705" y="112173"/>
                    <a:pt x="102352" y="111304"/>
                  </a:cubicBezTo>
                  <a:cubicBezTo>
                    <a:pt x="104117" y="106956"/>
                    <a:pt x="104117" y="101739"/>
                    <a:pt x="101470" y="98260"/>
                  </a:cubicBezTo>
                  <a:cubicBezTo>
                    <a:pt x="99705" y="95652"/>
                    <a:pt x="96176" y="93043"/>
                    <a:pt x="92647" y="93043"/>
                  </a:cubicBezTo>
                  <a:cubicBezTo>
                    <a:pt x="90000" y="96521"/>
                    <a:pt x="90000" y="105217"/>
                    <a:pt x="91764" y="110434"/>
                  </a:cubicBezTo>
                  <a:close/>
                  <a:moveTo>
                    <a:pt x="78529" y="95652"/>
                  </a:moveTo>
                  <a:cubicBezTo>
                    <a:pt x="71470" y="97391"/>
                    <a:pt x="64411" y="101739"/>
                    <a:pt x="57352" y="105217"/>
                  </a:cubicBezTo>
                  <a:cubicBezTo>
                    <a:pt x="53823" y="106956"/>
                    <a:pt x="50294" y="108695"/>
                    <a:pt x="46764" y="110434"/>
                  </a:cubicBezTo>
                  <a:cubicBezTo>
                    <a:pt x="52941" y="109565"/>
                    <a:pt x="59117" y="106086"/>
                    <a:pt x="65294" y="102608"/>
                  </a:cubicBezTo>
                  <a:cubicBezTo>
                    <a:pt x="69705" y="100000"/>
                    <a:pt x="74117" y="97391"/>
                    <a:pt x="78529" y="95652"/>
                  </a:cubicBezTo>
                  <a:close/>
                  <a:moveTo>
                    <a:pt x="1764" y="105217"/>
                  </a:moveTo>
                  <a:cubicBezTo>
                    <a:pt x="1764" y="106956"/>
                    <a:pt x="2647" y="108695"/>
                    <a:pt x="3529" y="110434"/>
                  </a:cubicBezTo>
                  <a:cubicBezTo>
                    <a:pt x="2647" y="110434"/>
                    <a:pt x="2647" y="108695"/>
                    <a:pt x="2647" y="107826"/>
                  </a:cubicBezTo>
                  <a:cubicBezTo>
                    <a:pt x="2647" y="106956"/>
                    <a:pt x="3529" y="106086"/>
                    <a:pt x="2647" y="105217"/>
                  </a:cubicBezTo>
                  <a:cubicBezTo>
                    <a:pt x="2647" y="105217"/>
                    <a:pt x="2647" y="105217"/>
                    <a:pt x="1764" y="105217"/>
                  </a:cubicBezTo>
                  <a:close/>
                  <a:moveTo>
                    <a:pt x="102352" y="93913"/>
                  </a:moveTo>
                  <a:cubicBezTo>
                    <a:pt x="103235" y="94782"/>
                    <a:pt x="104117" y="95652"/>
                    <a:pt x="104117" y="96521"/>
                  </a:cubicBezTo>
                  <a:cubicBezTo>
                    <a:pt x="105882" y="100000"/>
                    <a:pt x="107647" y="102608"/>
                    <a:pt x="105882" y="106956"/>
                  </a:cubicBezTo>
                  <a:cubicBezTo>
                    <a:pt x="107647" y="106086"/>
                    <a:pt x="108529" y="105217"/>
                    <a:pt x="108529" y="103478"/>
                  </a:cubicBezTo>
                  <a:cubicBezTo>
                    <a:pt x="108529" y="100000"/>
                    <a:pt x="105000" y="95652"/>
                    <a:pt x="102352" y="93913"/>
                  </a:cubicBezTo>
                  <a:close/>
                  <a:moveTo>
                    <a:pt x="90000" y="93913"/>
                  </a:moveTo>
                  <a:cubicBezTo>
                    <a:pt x="90882" y="89565"/>
                    <a:pt x="90882" y="89565"/>
                    <a:pt x="90882" y="89565"/>
                  </a:cubicBezTo>
                  <a:cubicBezTo>
                    <a:pt x="91764" y="80000"/>
                    <a:pt x="96176" y="71304"/>
                    <a:pt x="100588" y="62608"/>
                  </a:cubicBezTo>
                  <a:cubicBezTo>
                    <a:pt x="106764" y="52173"/>
                    <a:pt x="112058" y="40869"/>
                    <a:pt x="112941" y="27826"/>
                  </a:cubicBezTo>
                  <a:cubicBezTo>
                    <a:pt x="114705" y="27826"/>
                    <a:pt x="114705" y="27826"/>
                    <a:pt x="114705" y="27826"/>
                  </a:cubicBezTo>
                  <a:cubicBezTo>
                    <a:pt x="115588" y="44347"/>
                    <a:pt x="107647" y="59130"/>
                    <a:pt x="100588" y="73043"/>
                  </a:cubicBezTo>
                  <a:cubicBezTo>
                    <a:pt x="97058" y="78260"/>
                    <a:pt x="94411" y="84347"/>
                    <a:pt x="91764" y="89565"/>
                  </a:cubicBezTo>
                  <a:lnTo>
                    <a:pt x="90000" y="93913"/>
                  </a:lnTo>
                  <a:close/>
                  <a:moveTo>
                    <a:pt x="112941" y="38260"/>
                  </a:moveTo>
                  <a:cubicBezTo>
                    <a:pt x="110294" y="46956"/>
                    <a:pt x="105882" y="54782"/>
                    <a:pt x="102352" y="62608"/>
                  </a:cubicBezTo>
                  <a:cubicBezTo>
                    <a:pt x="97941" y="70434"/>
                    <a:pt x="94411" y="77391"/>
                    <a:pt x="92647" y="84347"/>
                  </a:cubicBezTo>
                  <a:cubicBezTo>
                    <a:pt x="95294" y="80000"/>
                    <a:pt x="97058" y="76521"/>
                    <a:pt x="98823" y="72173"/>
                  </a:cubicBezTo>
                  <a:cubicBezTo>
                    <a:pt x="105000" y="61739"/>
                    <a:pt x="111176" y="50434"/>
                    <a:pt x="112941" y="3826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Um espaço reservado vazio para adicionar uma imagem. Clique no espaço reservado e selecione a imagem que você deseja adicionar." id="82" name="Shape 82"/>
          <p:cNvSpPr/>
          <p:nvPr>
            <p:ph idx="3" type="pic"/>
          </p:nvPr>
        </p:nvSpPr>
        <p:spPr>
          <a:xfrm>
            <a:off x="6975717" y="1900210"/>
            <a:ext cx="3935536" cy="2571736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4" type="body"/>
          </p:nvPr>
        </p:nvSpPr>
        <p:spPr>
          <a:xfrm>
            <a:off x="6742908" y="4935990"/>
            <a:ext cx="4368980" cy="100761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1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85" name="Shape 85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ês Imagens com Legenda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grpSp>
        <p:nvGrpSpPr>
          <p:cNvPr id="89" name="Shape 89"/>
          <p:cNvGrpSpPr/>
          <p:nvPr/>
        </p:nvGrpSpPr>
        <p:grpSpPr>
          <a:xfrm rot="5400000">
            <a:off x="1045139" y="1678105"/>
            <a:ext cx="3123347" cy="3089730"/>
            <a:chOff x="895350" y="3313113"/>
            <a:chExt cx="3613151" cy="2790825"/>
          </a:xfrm>
        </p:grpSpPr>
        <p:sp>
          <p:nvSpPr>
            <p:cNvPr id="90" name="Shape 90"/>
            <p:cNvSpPr/>
            <p:nvPr/>
          </p:nvSpPr>
          <p:spPr>
            <a:xfrm>
              <a:off x="963613" y="3725863"/>
              <a:ext cx="11113" cy="1952625"/>
            </a:xfrm>
            <a:custGeom>
              <a:pathLst>
                <a:path extrusionOk="0" h="120000" w="120000">
                  <a:moveTo>
                    <a:pt x="72000" y="0"/>
                  </a:moveTo>
                  <a:cubicBezTo>
                    <a:pt x="96000" y="10092"/>
                    <a:pt x="96000" y="20046"/>
                    <a:pt x="96000" y="30000"/>
                  </a:cubicBezTo>
                  <a:cubicBezTo>
                    <a:pt x="96000" y="34976"/>
                    <a:pt x="72000" y="40092"/>
                    <a:pt x="72000" y="45069"/>
                  </a:cubicBezTo>
                  <a:cubicBezTo>
                    <a:pt x="72000" y="50046"/>
                    <a:pt x="72000" y="55023"/>
                    <a:pt x="96000" y="60000"/>
                  </a:cubicBezTo>
                  <a:cubicBezTo>
                    <a:pt x="96000" y="70092"/>
                    <a:pt x="120000" y="80046"/>
                    <a:pt x="96000" y="90000"/>
                  </a:cubicBezTo>
                  <a:cubicBezTo>
                    <a:pt x="120000" y="94976"/>
                    <a:pt x="96000" y="100092"/>
                    <a:pt x="96000" y="105069"/>
                  </a:cubicBezTo>
                  <a:cubicBezTo>
                    <a:pt x="96000" y="110046"/>
                    <a:pt x="72000" y="115023"/>
                    <a:pt x="72000" y="120000"/>
                  </a:cubicBezTo>
                  <a:cubicBezTo>
                    <a:pt x="48000" y="120000"/>
                    <a:pt x="48000" y="120000"/>
                    <a:pt x="48000" y="120000"/>
                  </a:cubicBezTo>
                  <a:cubicBezTo>
                    <a:pt x="48000" y="115023"/>
                    <a:pt x="24000" y="110046"/>
                    <a:pt x="24000" y="105069"/>
                  </a:cubicBezTo>
                  <a:cubicBezTo>
                    <a:pt x="24000" y="100092"/>
                    <a:pt x="0" y="94976"/>
                    <a:pt x="0" y="90000"/>
                  </a:cubicBezTo>
                  <a:cubicBezTo>
                    <a:pt x="0" y="80046"/>
                    <a:pt x="24000" y="70092"/>
                    <a:pt x="24000" y="60000"/>
                  </a:cubicBezTo>
                  <a:cubicBezTo>
                    <a:pt x="48000" y="55023"/>
                    <a:pt x="48000" y="50046"/>
                    <a:pt x="48000" y="45069"/>
                  </a:cubicBezTo>
                  <a:cubicBezTo>
                    <a:pt x="48000" y="40092"/>
                    <a:pt x="24000" y="34976"/>
                    <a:pt x="24000" y="30000"/>
                  </a:cubicBezTo>
                  <a:cubicBezTo>
                    <a:pt x="0" y="20046"/>
                    <a:pt x="24000" y="10092"/>
                    <a:pt x="48000" y="0"/>
                  </a:cubicBezTo>
                  <a:lnTo>
                    <a:pt x="72000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1" name="Shape 91"/>
            <p:cNvSpPr/>
            <p:nvPr/>
          </p:nvSpPr>
          <p:spPr>
            <a:xfrm>
              <a:off x="1350963" y="6038850"/>
              <a:ext cx="273685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67" y="24000"/>
                    <a:pt x="19934" y="0"/>
                    <a:pt x="30000" y="24000"/>
                  </a:cubicBezTo>
                  <a:cubicBezTo>
                    <a:pt x="34934" y="24000"/>
                    <a:pt x="39967" y="48000"/>
                    <a:pt x="45000" y="48000"/>
                  </a:cubicBezTo>
                  <a:cubicBezTo>
                    <a:pt x="49934" y="48000"/>
                    <a:pt x="54967" y="24000"/>
                    <a:pt x="60000" y="24000"/>
                  </a:cubicBezTo>
                  <a:cubicBezTo>
                    <a:pt x="69967" y="24000"/>
                    <a:pt x="79934" y="0"/>
                    <a:pt x="90000" y="0"/>
                  </a:cubicBezTo>
                  <a:cubicBezTo>
                    <a:pt x="94934" y="0"/>
                    <a:pt x="99967" y="24000"/>
                    <a:pt x="105000" y="24000"/>
                  </a:cubicBezTo>
                  <a:cubicBezTo>
                    <a:pt x="109934" y="24000"/>
                    <a:pt x="114967" y="24000"/>
                    <a:pt x="120000" y="48000"/>
                  </a:cubicBezTo>
                  <a:cubicBezTo>
                    <a:pt x="120000" y="48000"/>
                    <a:pt x="120000" y="48000"/>
                    <a:pt x="120000" y="48000"/>
                  </a:cubicBezTo>
                  <a:cubicBezTo>
                    <a:pt x="114967" y="72000"/>
                    <a:pt x="109934" y="72000"/>
                    <a:pt x="105000" y="96000"/>
                  </a:cubicBezTo>
                  <a:cubicBezTo>
                    <a:pt x="99967" y="96000"/>
                    <a:pt x="94934" y="96000"/>
                    <a:pt x="90000" y="96000"/>
                  </a:cubicBezTo>
                  <a:cubicBezTo>
                    <a:pt x="79934" y="120000"/>
                    <a:pt x="69967" y="96000"/>
                    <a:pt x="60000" y="72000"/>
                  </a:cubicBezTo>
                  <a:cubicBezTo>
                    <a:pt x="54967" y="72000"/>
                    <a:pt x="49934" y="72000"/>
                    <a:pt x="45000" y="72000"/>
                  </a:cubicBezTo>
                  <a:cubicBezTo>
                    <a:pt x="39967" y="72000"/>
                    <a:pt x="34934" y="96000"/>
                    <a:pt x="30000" y="96000"/>
                  </a:cubicBezTo>
                  <a:cubicBezTo>
                    <a:pt x="19934" y="96000"/>
                    <a:pt x="9967" y="96000"/>
                    <a:pt x="0" y="48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2" name="Shape 92"/>
            <p:cNvSpPr/>
            <p:nvPr/>
          </p:nvSpPr>
          <p:spPr>
            <a:xfrm>
              <a:off x="1330325" y="3378200"/>
              <a:ext cx="274320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42" y="24000"/>
                    <a:pt x="19983" y="0"/>
                    <a:pt x="29926" y="24000"/>
                  </a:cubicBezTo>
                  <a:cubicBezTo>
                    <a:pt x="34946" y="24000"/>
                    <a:pt x="39967" y="48000"/>
                    <a:pt x="44987" y="48000"/>
                  </a:cubicBezTo>
                  <a:cubicBezTo>
                    <a:pt x="50008" y="48000"/>
                    <a:pt x="55028" y="24000"/>
                    <a:pt x="59950" y="24000"/>
                  </a:cubicBezTo>
                  <a:cubicBezTo>
                    <a:pt x="69991" y="24000"/>
                    <a:pt x="80032" y="0"/>
                    <a:pt x="89975" y="0"/>
                  </a:cubicBezTo>
                  <a:cubicBezTo>
                    <a:pt x="94995" y="0"/>
                    <a:pt x="100016" y="24000"/>
                    <a:pt x="105036" y="24000"/>
                  </a:cubicBezTo>
                  <a:cubicBezTo>
                    <a:pt x="109958" y="24000"/>
                    <a:pt x="114979" y="24000"/>
                    <a:pt x="120000" y="48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4979" y="72000"/>
                    <a:pt x="109958" y="96000"/>
                    <a:pt x="105036" y="96000"/>
                  </a:cubicBezTo>
                  <a:cubicBezTo>
                    <a:pt x="100016" y="96000"/>
                    <a:pt x="94995" y="96000"/>
                    <a:pt x="89975" y="96000"/>
                  </a:cubicBezTo>
                  <a:cubicBezTo>
                    <a:pt x="80032" y="120000"/>
                    <a:pt x="69991" y="96000"/>
                    <a:pt x="59950" y="72000"/>
                  </a:cubicBezTo>
                  <a:cubicBezTo>
                    <a:pt x="55028" y="72000"/>
                    <a:pt x="50008" y="72000"/>
                    <a:pt x="44987" y="72000"/>
                  </a:cubicBezTo>
                  <a:cubicBezTo>
                    <a:pt x="39967" y="72000"/>
                    <a:pt x="34946" y="96000"/>
                    <a:pt x="29926" y="96000"/>
                  </a:cubicBezTo>
                  <a:cubicBezTo>
                    <a:pt x="19983" y="96000"/>
                    <a:pt x="9942" y="96000"/>
                    <a:pt x="0" y="72000"/>
                  </a:cubicBezTo>
                  <a:lnTo>
                    <a:pt x="0" y="4800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3" name="Shape 93"/>
            <p:cNvSpPr/>
            <p:nvPr/>
          </p:nvSpPr>
          <p:spPr>
            <a:xfrm>
              <a:off x="4443413" y="3759200"/>
              <a:ext cx="9525" cy="1919288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0" y="110011"/>
                    <a:pt x="0" y="100023"/>
                    <a:pt x="0" y="90035"/>
                  </a:cubicBezTo>
                  <a:cubicBezTo>
                    <a:pt x="0" y="84970"/>
                    <a:pt x="30000" y="80046"/>
                    <a:pt x="30000" y="74982"/>
                  </a:cubicBezTo>
                  <a:cubicBezTo>
                    <a:pt x="30000" y="70058"/>
                    <a:pt x="30000" y="64994"/>
                    <a:pt x="30000" y="60070"/>
                  </a:cubicBezTo>
                  <a:cubicBezTo>
                    <a:pt x="0" y="50082"/>
                    <a:pt x="0" y="39953"/>
                    <a:pt x="0" y="29964"/>
                  </a:cubicBezTo>
                  <a:cubicBezTo>
                    <a:pt x="0" y="25041"/>
                    <a:pt x="0" y="19976"/>
                    <a:pt x="0" y="15052"/>
                  </a:cubicBezTo>
                  <a:cubicBezTo>
                    <a:pt x="30000" y="9988"/>
                    <a:pt x="30000" y="5064"/>
                    <a:pt x="60000" y="0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90000" y="5064"/>
                    <a:pt x="90000" y="9988"/>
                    <a:pt x="90000" y="15052"/>
                  </a:cubicBezTo>
                  <a:cubicBezTo>
                    <a:pt x="120000" y="19976"/>
                    <a:pt x="120000" y="25041"/>
                    <a:pt x="120000" y="29964"/>
                  </a:cubicBezTo>
                  <a:cubicBezTo>
                    <a:pt x="120000" y="39953"/>
                    <a:pt x="90000" y="50082"/>
                    <a:pt x="90000" y="60070"/>
                  </a:cubicBezTo>
                  <a:cubicBezTo>
                    <a:pt x="90000" y="64994"/>
                    <a:pt x="60000" y="70058"/>
                    <a:pt x="60000" y="74982"/>
                  </a:cubicBezTo>
                  <a:cubicBezTo>
                    <a:pt x="90000" y="80046"/>
                    <a:pt x="90000" y="84970"/>
                    <a:pt x="90000" y="90035"/>
                  </a:cubicBezTo>
                  <a:cubicBezTo>
                    <a:pt x="120000" y="100023"/>
                    <a:pt x="90000" y="110011"/>
                    <a:pt x="60000" y="12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>
              <a:off x="903288" y="5772150"/>
              <a:ext cx="341313" cy="331788"/>
            </a:xfrm>
            <a:custGeom>
              <a:pathLst>
                <a:path extrusionOk="0" h="120000" w="120000">
                  <a:moveTo>
                    <a:pt x="100263" y="98918"/>
                  </a:moveTo>
                  <a:cubicBezTo>
                    <a:pt x="90789" y="95675"/>
                    <a:pt x="78157" y="111081"/>
                    <a:pt x="66315" y="108648"/>
                  </a:cubicBezTo>
                  <a:cubicBezTo>
                    <a:pt x="72631" y="115135"/>
                    <a:pt x="83684" y="105405"/>
                    <a:pt x="88421" y="106216"/>
                  </a:cubicBezTo>
                  <a:cubicBezTo>
                    <a:pt x="75000" y="119189"/>
                    <a:pt x="52105" y="102972"/>
                    <a:pt x="37894" y="115135"/>
                  </a:cubicBezTo>
                  <a:cubicBezTo>
                    <a:pt x="15000" y="115135"/>
                    <a:pt x="789" y="99729"/>
                    <a:pt x="3157" y="77027"/>
                  </a:cubicBezTo>
                  <a:cubicBezTo>
                    <a:pt x="4736" y="66486"/>
                    <a:pt x="15000" y="60000"/>
                    <a:pt x="15789" y="49459"/>
                  </a:cubicBezTo>
                  <a:cubicBezTo>
                    <a:pt x="18157" y="47027"/>
                    <a:pt x="17368" y="48648"/>
                    <a:pt x="20526" y="47027"/>
                  </a:cubicBezTo>
                  <a:cubicBezTo>
                    <a:pt x="19736" y="36486"/>
                    <a:pt x="26052" y="27567"/>
                    <a:pt x="24473" y="18648"/>
                  </a:cubicBezTo>
                  <a:cubicBezTo>
                    <a:pt x="23684" y="9729"/>
                    <a:pt x="15000" y="6486"/>
                    <a:pt x="15000" y="0"/>
                  </a:cubicBezTo>
                  <a:cubicBezTo>
                    <a:pt x="28421" y="5675"/>
                    <a:pt x="32368" y="29189"/>
                    <a:pt x="26052" y="46216"/>
                  </a:cubicBezTo>
                  <a:cubicBezTo>
                    <a:pt x="26842" y="48648"/>
                    <a:pt x="31578" y="47837"/>
                    <a:pt x="32368" y="51081"/>
                  </a:cubicBezTo>
                  <a:cubicBezTo>
                    <a:pt x="33947" y="55945"/>
                    <a:pt x="31578" y="60810"/>
                    <a:pt x="28421" y="64864"/>
                  </a:cubicBezTo>
                  <a:cubicBezTo>
                    <a:pt x="21315" y="64054"/>
                    <a:pt x="15789" y="60000"/>
                    <a:pt x="20526" y="54324"/>
                  </a:cubicBezTo>
                  <a:cubicBezTo>
                    <a:pt x="789" y="71351"/>
                    <a:pt x="11052" y="120000"/>
                    <a:pt x="50526" y="107027"/>
                  </a:cubicBezTo>
                  <a:cubicBezTo>
                    <a:pt x="42631" y="95675"/>
                    <a:pt x="57631" y="78648"/>
                    <a:pt x="66315" y="90810"/>
                  </a:cubicBezTo>
                  <a:cubicBezTo>
                    <a:pt x="67894" y="99729"/>
                    <a:pt x="63947" y="102162"/>
                    <a:pt x="60789" y="106216"/>
                  </a:cubicBezTo>
                  <a:cubicBezTo>
                    <a:pt x="79736" y="111081"/>
                    <a:pt x="105000" y="82702"/>
                    <a:pt x="120000" y="104594"/>
                  </a:cubicBezTo>
                  <a:cubicBezTo>
                    <a:pt x="112894" y="94864"/>
                    <a:pt x="97894" y="100540"/>
                    <a:pt x="90000" y="106216"/>
                  </a:cubicBezTo>
                  <a:cubicBezTo>
                    <a:pt x="91578" y="102162"/>
                    <a:pt x="97105" y="102162"/>
                    <a:pt x="100263" y="98918"/>
                  </a:cubicBezTo>
                  <a:close/>
                  <a:moveTo>
                    <a:pt x="58421" y="103783"/>
                  </a:moveTo>
                  <a:cubicBezTo>
                    <a:pt x="71842" y="102972"/>
                    <a:pt x="61578" y="79459"/>
                    <a:pt x="53684" y="90810"/>
                  </a:cubicBezTo>
                  <a:cubicBezTo>
                    <a:pt x="59210" y="90810"/>
                    <a:pt x="54473" y="94864"/>
                    <a:pt x="52105" y="94864"/>
                  </a:cubicBezTo>
                  <a:cubicBezTo>
                    <a:pt x="52105" y="96486"/>
                    <a:pt x="52105" y="98918"/>
                    <a:pt x="52105" y="101351"/>
                  </a:cubicBezTo>
                  <a:cubicBezTo>
                    <a:pt x="53684" y="102162"/>
                    <a:pt x="54473" y="103783"/>
                    <a:pt x="57631" y="103783"/>
                  </a:cubicBezTo>
                  <a:cubicBezTo>
                    <a:pt x="59210" y="100540"/>
                    <a:pt x="63157" y="94864"/>
                    <a:pt x="58421" y="92432"/>
                  </a:cubicBezTo>
                  <a:cubicBezTo>
                    <a:pt x="66315" y="93243"/>
                    <a:pt x="61578" y="101351"/>
                    <a:pt x="58421" y="103783"/>
                  </a:cubicBezTo>
                  <a:close/>
                  <a:moveTo>
                    <a:pt x="7105" y="71351"/>
                  </a:moveTo>
                  <a:cubicBezTo>
                    <a:pt x="0" y="98108"/>
                    <a:pt x="22105" y="120000"/>
                    <a:pt x="44210" y="109459"/>
                  </a:cubicBezTo>
                  <a:cubicBezTo>
                    <a:pt x="15789" y="117567"/>
                    <a:pt x="10263" y="93243"/>
                    <a:pt x="7105" y="71351"/>
                  </a:cubicBezTo>
                  <a:close/>
                  <a:moveTo>
                    <a:pt x="29210" y="49459"/>
                  </a:moveTo>
                  <a:cubicBezTo>
                    <a:pt x="30000" y="55945"/>
                    <a:pt x="26842" y="58378"/>
                    <a:pt x="24473" y="62432"/>
                  </a:cubicBezTo>
                  <a:cubicBezTo>
                    <a:pt x="31578" y="63243"/>
                    <a:pt x="33157" y="53513"/>
                    <a:pt x="29210" y="49459"/>
                  </a:cubicBezTo>
                  <a:close/>
                  <a:moveTo>
                    <a:pt x="23684" y="46216"/>
                  </a:moveTo>
                  <a:cubicBezTo>
                    <a:pt x="23684" y="39729"/>
                    <a:pt x="30000" y="32432"/>
                    <a:pt x="26052" y="25135"/>
                  </a:cubicBezTo>
                  <a:cubicBezTo>
                    <a:pt x="26842" y="33243"/>
                    <a:pt x="20526" y="39729"/>
                    <a:pt x="23684" y="46216"/>
                  </a:cubicBezTo>
                  <a:close/>
                  <a:moveTo>
                    <a:pt x="23684" y="49459"/>
                  </a:moveTo>
                  <a:cubicBezTo>
                    <a:pt x="22105" y="51081"/>
                    <a:pt x="21315" y="58378"/>
                    <a:pt x="23684" y="60000"/>
                  </a:cubicBezTo>
                  <a:cubicBezTo>
                    <a:pt x="26052" y="56756"/>
                    <a:pt x="28421" y="51081"/>
                    <a:pt x="23684" y="4945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5" name="Shape 95"/>
            <p:cNvSpPr/>
            <p:nvPr/>
          </p:nvSpPr>
          <p:spPr>
            <a:xfrm>
              <a:off x="906463" y="5768975"/>
              <a:ext cx="341313" cy="323850"/>
            </a:xfrm>
            <a:custGeom>
              <a:pathLst>
                <a:path extrusionOk="0" h="120000" w="120000">
                  <a:moveTo>
                    <a:pt x="37350" y="120000"/>
                  </a:moveTo>
                  <a:cubicBezTo>
                    <a:pt x="36556" y="120000"/>
                    <a:pt x="36556" y="120000"/>
                    <a:pt x="36556" y="120000"/>
                  </a:cubicBezTo>
                  <a:cubicBezTo>
                    <a:pt x="25430" y="120000"/>
                    <a:pt x="15099" y="115833"/>
                    <a:pt x="8741" y="107500"/>
                  </a:cubicBezTo>
                  <a:cubicBezTo>
                    <a:pt x="2384" y="100833"/>
                    <a:pt x="0" y="90833"/>
                    <a:pt x="1589" y="80000"/>
                  </a:cubicBezTo>
                  <a:cubicBezTo>
                    <a:pt x="2384" y="75000"/>
                    <a:pt x="4768" y="70000"/>
                    <a:pt x="7947" y="65833"/>
                  </a:cubicBezTo>
                  <a:cubicBezTo>
                    <a:pt x="10331" y="60833"/>
                    <a:pt x="13509" y="56666"/>
                    <a:pt x="13509" y="51666"/>
                  </a:cubicBezTo>
                  <a:cubicBezTo>
                    <a:pt x="13509" y="51666"/>
                    <a:pt x="13509" y="51666"/>
                    <a:pt x="13509" y="51666"/>
                  </a:cubicBezTo>
                  <a:cubicBezTo>
                    <a:pt x="15099" y="50000"/>
                    <a:pt x="15894" y="49166"/>
                    <a:pt x="16688" y="49166"/>
                  </a:cubicBezTo>
                  <a:cubicBezTo>
                    <a:pt x="16688" y="49166"/>
                    <a:pt x="17483" y="49166"/>
                    <a:pt x="18278" y="49166"/>
                  </a:cubicBezTo>
                  <a:cubicBezTo>
                    <a:pt x="18278" y="44166"/>
                    <a:pt x="19072" y="39166"/>
                    <a:pt x="20662" y="34166"/>
                  </a:cubicBezTo>
                  <a:cubicBezTo>
                    <a:pt x="22251" y="29166"/>
                    <a:pt x="23841" y="25000"/>
                    <a:pt x="23046" y="20000"/>
                  </a:cubicBezTo>
                  <a:cubicBezTo>
                    <a:pt x="22251" y="15833"/>
                    <a:pt x="19867" y="12500"/>
                    <a:pt x="17483" y="10000"/>
                  </a:cubicBezTo>
                  <a:cubicBezTo>
                    <a:pt x="15099" y="6666"/>
                    <a:pt x="12715" y="4166"/>
                    <a:pt x="12715" y="833"/>
                  </a:cubicBezTo>
                  <a:cubicBezTo>
                    <a:pt x="12715" y="0"/>
                    <a:pt x="12715" y="0"/>
                    <a:pt x="12715" y="0"/>
                  </a:cubicBezTo>
                  <a:cubicBezTo>
                    <a:pt x="13509" y="0"/>
                    <a:pt x="13509" y="0"/>
                    <a:pt x="13509" y="0"/>
                  </a:cubicBezTo>
                  <a:cubicBezTo>
                    <a:pt x="27814" y="6666"/>
                    <a:pt x="31788" y="30833"/>
                    <a:pt x="25430" y="48333"/>
                  </a:cubicBezTo>
                  <a:cubicBezTo>
                    <a:pt x="25430" y="49166"/>
                    <a:pt x="27019" y="49166"/>
                    <a:pt x="27814" y="50000"/>
                  </a:cubicBezTo>
                  <a:cubicBezTo>
                    <a:pt x="29403" y="50833"/>
                    <a:pt x="30993" y="50833"/>
                    <a:pt x="31788" y="52500"/>
                  </a:cubicBezTo>
                  <a:cubicBezTo>
                    <a:pt x="34172" y="60000"/>
                    <a:pt x="29403" y="650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2251" y="67500"/>
                    <a:pt x="18278" y="65833"/>
                    <a:pt x="17483" y="63333"/>
                  </a:cubicBezTo>
                  <a:cubicBezTo>
                    <a:pt x="16688" y="62500"/>
                    <a:pt x="16688" y="60833"/>
                    <a:pt x="16688" y="59166"/>
                  </a:cubicBezTo>
                  <a:cubicBezTo>
                    <a:pt x="9536" y="68333"/>
                    <a:pt x="7947" y="81666"/>
                    <a:pt x="11920" y="93333"/>
                  </a:cubicBezTo>
                  <a:cubicBezTo>
                    <a:pt x="15894" y="105833"/>
                    <a:pt x="25430" y="112500"/>
                    <a:pt x="36556" y="112500"/>
                  </a:cubicBezTo>
                  <a:cubicBezTo>
                    <a:pt x="40529" y="112500"/>
                    <a:pt x="44503" y="111666"/>
                    <a:pt x="48476" y="110833"/>
                  </a:cubicBezTo>
                  <a:cubicBezTo>
                    <a:pt x="46092" y="106666"/>
                    <a:pt x="45298" y="101666"/>
                    <a:pt x="47682" y="96666"/>
                  </a:cubicBezTo>
                  <a:cubicBezTo>
                    <a:pt x="50066" y="92500"/>
                    <a:pt x="54039" y="89166"/>
                    <a:pt x="58013" y="89166"/>
                  </a:cubicBezTo>
                  <a:cubicBezTo>
                    <a:pt x="59602" y="89166"/>
                    <a:pt x="62781" y="90000"/>
                    <a:pt x="65960" y="94166"/>
                  </a:cubicBezTo>
                  <a:cubicBezTo>
                    <a:pt x="65960" y="94166"/>
                    <a:pt x="65960" y="94166"/>
                    <a:pt x="65960" y="94166"/>
                  </a:cubicBezTo>
                  <a:cubicBezTo>
                    <a:pt x="66754" y="101666"/>
                    <a:pt x="64370" y="105000"/>
                    <a:pt x="61192" y="108333"/>
                  </a:cubicBezTo>
                  <a:cubicBezTo>
                    <a:pt x="61192" y="108333"/>
                    <a:pt x="61192" y="109166"/>
                    <a:pt x="60397" y="109166"/>
                  </a:cubicBezTo>
                  <a:cubicBezTo>
                    <a:pt x="61986" y="110000"/>
                    <a:pt x="63576" y="110000"/>
                    <a:pt x="65165" y="110000"/>
                  </a:cubicBezTo>
                  <a:cubicBezTo>
                    <a:pt x="71523" y="110000"/>
                    <a:pt x="77880" y="107500"/>
                    <a:pt x="85033" y="104166"/>
                  </a:cubicBezTo>
                  <a:cubicBezTo>
                    <a:pt x="91390" y="101666"/>
                    <a:pt x="97748" y="99166"/>
                    <a:pt x="104105" y="99166"/>
                  </a:cubicBezTo>
                  <a:cubicBezTo>
                    <a:pt x="110463" y="99166"/>
                    <a:pt x="116026" y="102500"/>
                    <a:pt x="120000" y="108333"/>
                  </a:cubicBezTo>
                  <a:cubicBezTo>
                    <a:pt x="119205" y="109166"/>
                    <a:pt x="119205" y="109166"/>
                    <a:pt x="119205" y="109166"/>
                  </a:cubicBezTo>
                  <a:cubicBezTo>
                    <a:pt x="116026" y="105833"/>
                    <a:pt x="112847" y="103333"/>
                    <a:pt x="108079" y="103333"/>
                  </a:cubicBezTo>
                  <a:cubicBezTo>
                    <a:pt x="100132" y="103333"/>
                    <a:pt x="91390" y="109166"/>
                    <a:pt x="89006" y="110000"/>
                  </a:cubicBezTo>
                  <a:cubicBezTo>
                    <a:pt x="87417" y="111666"/>
                    <a:pt x="87417" y="111666"/>
                    <a:pt x="87417" y="111666"/>
                  </a:cubicBezTo>
                  <a:cubicBezTo>
                    <a:pt x="87417" y="110833"/>
                    <a:pt x="87417" y="110833"/>
                    <a:pt x="87417" y="110833"/>
                  </a:cubicBezTo>
                  <a:cubicBezTo>
                    <a:pt x="83443" y="114166"/>
                    <a:pt x="78675" y="115833"/>
                    <a:pt x="71523" y="115833"/>
                  </a:cubicBezTo>
                  <a:cubicBezTo>
                    <a:pt x="68344" y="115833"/>
                    <a:pt x="65165" y="115833"/>
                    <a:pt x="61986" y="115833"/>
                  </a:cubicBezTo>
                  <a:cubicBezTo>
                    <a:pt x="58807" y="115000"/>
                    <a:pt x="55629" y="115000"/>
                    <a:pt x="52450" y="115000"/>
                  </a:cubicBezTo>
                  <a:cubicBezTo>
                    <a:pt x="46092" y="115000"/>
                    <a:pt x="41324" y="116666"/>
                    <a:pt x="37350" y="120000"/>
                  </a:cubicBezTo>
                  <a:close/>
                  <a:moveTo>
                    <a:pt x="5562" y="71666"/>
                  </a:moveTo>
                  <a:cubicBezTo>
                    <a:pt x="3973" y="74166"/>
                    <a:pt x="3178" y="77500"/>
                    <a:pt x="2384" y="80000"/>
                  </a:cubicBezTo>
                  <a:cubicBezTo>
                    <a:pt x="1589" y="90833"/>
                    <a:pt x="3973" y="100000"/>
                    <a:pt x="9536" y="106666"/>
                  </a:cubicBezTo>
                  <a:cubicBezTo>
                    <a:pt x="15894" y="114166"/>
                    <a:pt x="25430" y="118333"/>
                    <a:pt x="36556" y="118333"/>
                  </a:cubicBezTo>
                  <a:cubicBezTo>
                    <a:pt x="40529" y="115000"/>
                    <a:pt x="45298" y="113333"/>
                    <a:pt x="52450" y="113333"/>
                  </a:cubicBezTo>
                  <a:cubicBezTo>
                    <a:pt x="55629" y="113333"/>
                    <a:pt x="58807" y="114166"/>
                    <a:pt x="61986" y="114166"/>
                  </a:cubicBezTo>
                  <a:cubicBezTo>
                    <a:pt x="64370" y="114166"/>
                    <a:pt x="65960" y="115000"/>
                    <a:pt x="68344" y="115000"/>
                  </a:cubicBezTo>
                  <a:cubicBezTo>
                    <a:pt x="66754" y="114166"/>
                    <a:pt x="65960" y="113333"/>
                    <a:pt x="64370" y="112500"/>
                  </a:cubicBezTo>
                  <a:cubicBezTo>
                    <a:pt x="63576" y="110833"/>
                    <a:pt x="63576" y="110833"/>
                    <a:pt x="63576" y="110833"/>
                  </a:cubicBezTo>
                  <a:cubicBezTo>
                    <a:pt x="65165" y="111666"/>
                    <a:pt x="65165" y="111666"/>
                    <a:pt x="65165" y="111666"/>
                  </a:cubicBezTo>
                  <a:cubicBezTo>
                    <a:pt x="65960" y="111666"/>
                    <a:pt x="66754" y="111666"/>
                    <a:pt x="68344" y="111666"/>
                  </a:cubicBezTo>
                  <a:cubicBezTo>
                    <a:pt x="73112" y="111666"/>
                    <a:pt x="78675" y="109166"/>
                    <a:pt x="83443" y="106666"/>
                  </a:cubicBezTo>
                  <a:cubicBezTo>
                    <a:pt x="83443" y="106666"/>
                    <a:pt x="83443" y="106666"/>
                    <a:pt x="83443" y="106666"/>
                  </a:cubicBezTo>
                  <a:cubicBezTo>
                    <a:pt x="77086" y="109166"/>
                    <a:pt x="70728" y="110833"/>
                    <a:pt x="65165" y="110833"/>
                  </a:cubicBezTo>
                  <a:cubicBezTo>
                    <a:pt x="62781" y="110833"/>
                    <a:pt x="61192" y="110833"/>
                    <a:pt x="59602" y="110833"/>
                  </a:cubicBezTo>
                  <a:cubicBezTo>
                    <a:pt x="58807" y="110000"/>
                    <a:pt x="58807" y="110000"/>
                    <a:pt x="58807" y="110000"/>
                  </a:cubicBezTo>
                  <a:cubicBezTo>
                    <a:pt x="58807" y="109166"/>
                    <a:pt x="58807" y="109166"/>
                    <a:pt x="58807" y="109166"/>
                  </a:cubicBezTo>
                  <a:cubicBezTo>
                    <a:pt x="59602" y="109166"/>
                    <a:pt x="60397" y="108333"/>
                    <a:pt x="60397" y="107500"/>
                  </a:cubicBezTo>
                  <a:cubicBezTo>
                    <a:pt x="61192" y="107500"/>
                    <a:pt x="61192" y="106666"/>
                    <a:pt x="61192" y="106666"/>
                  </a:cubicBezTo>
                  <a:cubicBezTo>
                    <a:pt x="60397" y="107500"/>
                    <a:pt x="58807" y="108333"/>
                    <a:pt x="57218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4039" y="108333"/>
                    <a:pt x="53245" y="107500"/>
                    <a:pt x="52450" y="106666"/>
                  </a:cubicBezTo>
                  <a:cubicBezTo>
                    <a:pt x="51655" y="106666"/>
                    <a:pt x="50860" y="105833"/>
                    <a:pt x="50066" y="105833"/>
                  </a:cubicBezTo>
                  <a:cubicBezTo>
                    <a:pt x="50066" y="105833"/>
                    <a:pt x="50066" y="105833"/>
                    <a:pt x="50066" y="105833"/>
                  </a:cubicBezTo>
                  <a:cubicBezTo>
                    <a:pt x="50066" y="97500"/>
                    <a:pt x="50066" y="97500"/>
                    <a:pt x="50066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2450" y="97500"/>
                    <a:pt x="54039" y="95833"/>
                    <a:pt x="54039" y="95000"/>
                  </a:cubicBezTo>
                  <a:cubicBezTo>
                    <a:pt x="54039" y="95000"/>
                    <a:pt x="54039" y="95000"/>
                    <a:pt x="52450" y="95000"/>
                  </a:cubicBezTo>
                  <a:cubicBezTo>
                    <a:pt x="51655" y="95000"/>
                    <a:pt x="51655" y="95000"/>
                    <a:pt x="51655" y="95000"/>
                  </a:cubicBezTo>
                  <a:cubicBezTo>
                    <a:pt x="52450" y="94166"/>
                    <a:pt x="52450" y="94166"/>
                    <a:pt x="52450" y="94166"/>
                  </a:cubicBezTo>
                  <a:cubicBezTo>
                    <a:pt x="53245" y="91666"/>
                    <a:pt x="54834" y="90833"/>
                    <a:pt x="56423" y="90833"/>
                  </a:cubicBezTo>
                  <a:cubicBezTo>
                    <a:pt x="53245" y="91666"/>
                    <a:pt x="50860" y="94166"/>
                    <a:pt x="49271" y="97500"/>
                  </a:cubicBezTo>
                  <a:cubicBezTo>
                    <a:pt x="46887" y="101666"/>
                    <a:pt x="46887" y="106666"/>
                    <a:pt x="50066" y="110833"/>
                  </a:cubicBezTo>
                  <a:cubicBezTo>
                    <a:pt x="50066" y="111666"/>
                    <a:pt x="50066" y="111666"/>
                    <a:pt x="50066" y="111666"/>
                  </a:cubicBezTo>
                  <a:cubicBezTo>
                    <a:pt x="49271" y="111666"/>
                    <a:pt x="49271" y="111666"/>
                    <a:pt x="49271" y="111666"/>
                  </a:cubicBezTo>
                  <a:cubicBezTo>
                    <a:pt x="46887" y="112500"/>
                    <a:pt x="44503" y="113333"/>
                    <a:pt x="42913" y="113333"/>
                  </a:cubicBezTo>
                  <a:cubicBezTo>
                    <a:pt x="42913" y="114166"/>
                    <a:pt x="42913" y="114166"/>
                    <a:pt x="42913" y="114166"/>
                  </a:cubicBezTo>
                  <a:cubicBezTo>
                    <a:pt x="38940" y="115833"/>
                    <a:pt x="34966" y="116666"/>
                    <a:pt x="30993" y="116666"/>
                  </a:cubicBezTo>
                  <a:cubicBezTo>
                    <a:pt x="23046" y="116666"/>
                    <a:pt x="15099" y="112500"/>
                    <a:pt x="10331" y="105833"/>
                  </a:cubicBezTo>
                  <a:cubicBezTo>
                    <a:pt x="3973" y="96666"/>
                    <a:pt x="1589" y="85833"/>
                    <a:pt x="4768" y="74166"/>
                  </a:cubicBezTo>
                  <a:lnTo>
                    <a:pt x="5562" y="71666"/>
                  </a:lnTo>
                  <a:close/>
                  <a:moveTo>
                    <a:pt x="5562" y="77500"/>
                  </a:moveTo>
                  <a:cubicBezTo>
                    <a:pt x="3178" y="87500"/>
                    <a:pt x="5562" y="97500"/>
                    <a:pt x="11125" y="105000"/>
                  </a:cubicBezTo>
                  <a:cubicBezTo>
                    <a:pt x="16688" y="112500"/>
                    <a:pt x="24635" y="115833"/>
                    <a:pt x="32582" y="115833"/>
                  </a:cubicBezTo>
                  <a:cubicBezTo>
                    <a:pt x="32582" y="115833"/>
                    <a:pt x="32582" y="115833"/>
                    <a:pt x="32582" y="115833"/>
                  </a:cubicBezTo>
                  <a:cubicBezTo>
                    <a:pt x="12715" y="115833"/>
                    <a:pt x="7947" y="94166"/>
                    <a:pt x="5562" y="77500"/>
                  </a:cubicBezTo>
                  <a:close/>
                  <a:moveTo>
                    <a:pt x="85827" y="110833"/>
                  </a:moveTo>
                  <a:cubicBezTo>
                    <a:pt x="84238" y="110833"/>
                    <a:pt x="82649" y="111666"/>
                    <a:pt x="81059" y="112500"/>
                  </a:cubicBezTo>
                  <a:cubicBezTo>
                    <a:pt x="78675" y="113333"/>
                    <a:pt x="75496" y="114166"/>
                    <a:pt x="73112" y="115000"/>
                  </a:cubicBezTo>
                  <a:cubicBezTo>
                    <a:pt x="78675" y="115000"/>
                    <a:pt x="82649" y="113333"/>
                    <a:pt x="85827" y="110833"/>
                  </a:cubicBezTo>
                  <a:close/>
                  <a:moveTo>
                    <a:pt x="5562" y="71666"/>
                  </a:moveTo>
                  <a:cubicBezTo>
                    <a:pt x="5562" y="74166"/>
                    <a:pt x="5562" y="74166"/>
                    <a:pt x="5562" y="74166"/>
                  </a:cubicBezTo>
                  <a:cubicBezTo>
                    <a:pt x="9536" y="95000"/>
                    <a:pt x="13509" y="114166"/>
                    <a:pt x="32582" y="114166"/>
                  </a:cubicBezTo>
                  <a:cubicBezTo>
                    <a:pt x="34172" y="114166"/>
                    <a:pt x="35761" y="114166"/>
                    <a:pt x="38145" y="114166"/>
                  </a:cubicBezTo>
                  <a:cubicBezTo>
                    <a:pt x="25430" y="114166"/>
                    <a:pt x="15099" y="106666"/>
                    <a:pt x="10331" y="94166"/>
                  </a:cubicBezTo>
                  <a:cubicBezTo>
                    <a:pt x="5562" y="80000"/>
                    <a:pt x="9536" y="64166"/>
                    <a:pt x="18278" y="55833"/>
                  </a:cubicBezTo>
                  <a:cubicBezTo>
                    <a:pt x="20662" y="54166"/>
                    <a:pt x="20662" y="54166"/>
                    <a:pt x="20662" y="54166"/>
                  </a:cubicBezTo>
                  <a:cubicBezTo>
                    <a:pt x="20662" y="52500"/>
                    <a:pt x="21456" y="51666"/>
                    <a:pt x="21456" y="51666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3841" y="51666"/>
                    <a:pt x="24635" y="52500"/>
                    <a:pt x="25430" y="53333"/>
                  </a:cubicBezTo>
                  <a:cubicBezTo>
                    <a:pt x="26225" y="56666"/>
                    <a:pt x="23841" y="60833"/>
                    <a:pt x="23046" y="62500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1456" y="62500"/>
                    <a:pt x="20662" y="61666"/>
                    <a:pt x="20662" y="60000"/>
                  </a:cubicBezTo>
                  <a:cubicBezTo>
                    <a:pt x="19867" y="58333"/>
                    <a:pt x="20662" y="56666"/>
                    <a:pt x="20662" y="55000"/>
                  </a:cubicBezTo>
                  <a:cubicBezTo>
                    <a:pt x="19072" y="56666"/>
                    <a:pt x="19072" y="56666"/>
                    <a:pt x="19072" y="56666"/>
                  </a:cubicBezTo>
                  <a:cubicBezTo>
                    <a:pt x="17483" y="59166"/>
                    <a:pt x="17483" y="60833"/>
                    <a:pt x="18278" y="62500"/>
                  </a:cubicBezTo>
                  <a:cubicBezTo>
                    <a:pt x="19072" y="65000"/>
                    <a:pt x="22251" y="66666"/>
                    <a:pt x="26225" y="66666"/>
                  </a:cubicBezTo>
                  <a:cubicBezTo>
                    <a:pt x="28609" y="64166"/>
                    <a:pt x="32582" y="59166"/>
                    <a:pt x="30993" y="53333"/>
                  </a:cubicBezTo>
                  <a:cubicBezTo>
                    <a:pt x="30198" y="52500"/>
                    <a:pt x="29403" y="51666"/>
                    <a:pt x="27814" y="51666"/>
                  </a:cubicBezTo>
                  <a:cubicBezTo>
                    <a:pt x="28609" y="51666"/>
                    <a:pt x="28609" y="51666"/>
                    <a:pt x="28609" y="51666"/>
                  </a:cubicBezTo>
                  <a:cubicBezTo>
                    <a:pt x="30198" y="53333"/>
                    <a:pt x="30993" y="57500"/>
                    <a:pt x="30198" y="60833"/>
                  </a:cubicBezTo>
                  <a:cubicBezTo>
                    <a:pt x="28609" y="64166"/>
                    <a:pt x="27019" y="65833"/>
                    <a:pt x="23841" y="65833"/>
                  </a:cubicBezTo>
                  <a:cubicBezTo>
                    <a:pt x="23841" y="65833"/>
                    <a:pt x="23841" y="65833"/>
                    <a:pt x="23841" y="65833"/>
                  </a:cubicBezTo>
                  <a:cubicBezTo>
                    <a:pt x="23841" y="65833"/>
                    <a:pt x="23841" y="65833"/>
                    <a:pt x="23046" y="65833"/>
                  </a:cubicBezTo>
                  <a:cubicBezTo>
                    <a:pt x="22251" y="65000"/>
                    <a:pt x="22251" y="65000"/>
                    <a:pt x="22251" y="65000"/>
                  </a:cubicBezTo>
                  <a:cubicBezTo>
                    <a:pt x="23046" y="65000"/>
                    <a:pt x="23046" y="65000"/>
                    <a:pt x="23046" y="65000"/>
                  </a:cubicBezTo>
                  <a:cubicBezTo>
                    <a:pt x="23046" y="63333"/>
                    <a:pt x="23841" y="62500"/>
                    <a:pt x="24635" y="61666"/>
                  </a:cubicBezTo>
                  <a:cubicBezTo>
                    <a:pt x="26225" y="59166"/>
                    <a:pt x="27814" y="56666"/>
                    <a:pt x="27019" y="51666"/>
                  </a:cubicBezTo>
                  <a:cubicBezTo>
                    <a:pt x="27019" y="50833"/>
                    <a:pt x="27019" y="50833"/>
                    <a:pt x="27019" y="50833"/>
                  </a:cubicBezTo>
                  <a:cubicBezTo>
                    <a:pt x="26225" y="50833"/>
                    <a:pt x="24635" y="50000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30198" y="32500"/>
                    <a:pt x="27019" y="8333"/>
                    <a:pt x="14304" y="1666"/>
                  </a:cubicBezTo>
                  <a:cubicBezTo>
                    <a:pt x="14304" y="4166"/>
                    <a:pt x="15894" y="6666"/>
                    <a:pt x="18278" y="9166"/>
                  </a:cubicBezTo>
                  <a:cubicBezTo>
                    <a:pt x="20662" y="11666"/>
                    <a:pt x="23046" y="15000"/>
                    <a:pt x="23841" y="20000"/>
                  </a:cubicBezTo>
                  <a:cubicBezTo>
                    <a:pt x="23841" y="21666"/>
                    <a:pt x="23841" y="23333"/>
                    <a:pt x="23841" y="25000"/>
                  </a:cubicBezTo>
                  <a:cubicBezTo>
                    <a:pt x="24635" y="26666"/>
                    <a:pt x="24635" y="26666"/>
                    <a:pt x="24635" y="26666"/>
                  </a:cubicBezTo>
                  <a:cubicBezTo>
                    <a:pt x="27814" y="31666"/>
                    <a:pt x="26225" y="36666"/>
                    <a:pt x="24635" y="40833"/>
                  </a:cubicBezTo>
                  <a:cubicBezTo>
                    <a:pt x="23841" y="43333"/>
                    <a:pt x="23046" y="45833"/>
                    <a:pt x="23046" y="48333"/>
                  </a:cubicBezTo>
                  <a:cubicBezTo>
                    <a:pt x="23046" y="50833"/>
                    <a:pt x="23046" y="50833"/>
                    <a:pt x="23046" y="50833"/>
                  </a:cubicBezTo>
                  <a:cubicBezTo>
                    <a:pt x="21456" y="48333"/>
                    <a:pt x="21456" y="48333"/>
                    <a:pt x="21456" y="48333"/>
                  </a:cubicBezTo>
                  <a:cubicBezTo>
                    <a:pt x="19867" y="44166"/>
                    <a:pt x="20662" y="40833"/>
                    <a:pt x="22251" y="36666"/>
                  </a:cubicBezTo>
                  <a:cubicBezTo>
                    <a:pt x="23046" y="33333"/>
                    <a:pt x="24635" y="30000"/>
                    <a:pt x="23841" y="26666"/>
                  </a:cubicBezTo>
                  <a:cubicBezTo>
                    <a:pt x="23841" y="26666"/>
                    <a:pt x="23841" y="26666"/>
                    <a:pt x="23841" y="26666"/>
                  </a:cubicBezTo>
                  <a:cubicBezTo>
                    <a:pt x="23841" y="29166"/>
                    <a:pt x="23046" y="31666"/>
                    <a:pt x="22251" y="35000"/>
                  </a:cubicBezTo>
                  <a:cubicBezTo>
                    <a:pt x="20662" y="39166"/>
                    <a:pt x="19072" y="44166"/>
                    <a:pt x="19072" y="49166"/>
                  </a:cubicBezTo>
                  <a:cubicBezTo>
                    <a:pt x="19867" y="50000"/>
                    <a:pt x="19867" y="50000"/>
                    <a:pt x="19867" y="50000"/>
                  </a:cubicBezTo>
                  <a:cubicBezTo>
                    <a:pt x="19072" y="50000"/>
                    <a:pt x="19072" y="50000"/>
                    <a:pt x="19072" y="50000"/>
                  </a:cubicBezTo>
                  <a:cubicBezTo>
                    <a:pt x="18278" y="50833"/>
                    <a:pt x="17483" y="50833"/>
                    <a:pt x="16688" y="50833"/>
                  </a:cubicBezTo>
                  <a:cubicBezTo>
                    <a:pt x="16688" y="50833"/>
                    <a:pt x="16688" y="50833"/>
                    <a:pt x="16688" y="50833"/>
                  </a:cubicBezTo>
                  <a:cubicBezTo>
                    <a:pt x="15894" y="50833"/>
                    <a:pt x="15894" y="50833"/>
                    <a:pt x="15099" y="51666"/>
                  </a:cubicBezTo>
                  <a:cubicBezTo>
                    <a:pt x="14304" y="57500"/>
                    <a:pt x="11125" y="61666"/>
                    <a:pt x="8741" y="65833"/>
                  </a:cubicBezTo>
                  <a:cubicBezTo>
                    <a:pt x="7947" y="68333"/>
                    <a:pt x="6357" y="70000"/>
                    <a:pt x="5562" y="71666"/>
                  </a:cubicBezTo>
                  <a:close/>
                  <a:moveTo>
                    <a:pt x="67549" y="113333"/>
                  </a:moveTo>
                  <a:cubicBezTo>
                    <a:pt x="68344" y="113333"/>
                    <a:pt x="69139" y="114166"/>
                    <a:pt x="70728" y="114166"/>
                  </a:cubicBezTo>
                  <a:cubicBezTo>
                    <a:pt x="73907" y="114166"/>
                    <a:pt x="77086" y="112500"/>
                    <a:pt x="80264" y="110833"/>
                  </a:cubicBezTo>
                  <a:cubicBezTo>
                    <a:pt x="83443" y="110000"/>
                    <a:pt x="85827" y="109166"/>
                    <a:pt x="87417" y="109166"/>
                  </a:cubicBezTo>
                  <a:cubicBezTo>
                    <a:pt x="88211" y="109166"/>
                    <a:pt x="88211" y="109166"/>
                    <a:pt x="88211" y="109166"/>
                  </a:cubicBezTo>
                  <a:cubicBezTo>
                    <a:pt x="89801" y="107500"/>
                    <a:pt x="92185" y="105833"/>
                    <a:pt x="93774" y="105000"/>
                  </a:cubicBezTo>
                  <a:cubicBezTo>
                    <a:pt x="95364" y="104166"/>
                    <a:pt x="96953" y="104166"/>
                    <a:pt x="97748" y="103333"/>
                  </a:cubicBezTo>
                  <a:cubicBezTo>
                    <a:pt x="96953" y="103333"/>
                    <a:pt x="96953" y="102500"/>
                    <a:pt x="96158" y="102500"/>
                  </a:cubicBezTo>
                  <a:cubicBezTo>
                    <a:pt x="92980" y="102500"/>
                    <a:pt x="88211" y="105000"/>
                    <a:pt x="84238" y="107500"/>
                  </a:cubicBezTo>
                  <a:cubicBezTo>
                    <a:pt x="78675" y="110000"/>
                    <a:pt x="73112" y="113333"/>
                    <a:pt x="67549" y="113333"/>
                  </a:cubicBezTo>
                  <a:close/>
                  <a:moveTo>
                    <a:pt x="50860" y="105000"/>
                  </a:moveTo>
                  <a:cubicBezTo>
                    <a:pt x="51655" y="105000"/>
                    <a:pt x="52450" y="105000"/>
                    <a:pt x="53245" y="105833"/>
                  </a:cubicBezTo>
                  <a:cubicBezTo>
                    <a:pt x="54039" y="106666"/>
                    <a:pt x="54834" y="106666"/>
                    <a:pt x="55629" y="106666"/>
                  </a:cubicBezTo>
                  <a:cubicBezTo>
                    <a:pt x="55629" y="106666"/>
                    <a:pt x="55629" y="106666"/>
                    <a:pt x="55629" y="106666"/>
                  </a:cubicBezTo>
                  <a:cubicBezTo>
                    <a:pt x="55629" y="106666"/>
                    <a:pt x="56423" y="106666"/>
                    <a:pt x="56423" y="105833"/>
                  </a:cubicBezTo>
                  <a:cubicBezTo>
                    <a:pt x="57218" y="104166"/>
                    <a:pt x="59602" y="100833"/>
                    <a:pt x="58807" y="98333"/>
                  </a:cubicBezTo>
                  <a:cubicBezTo>
                    <a:pt x="58807" y="97500"/>
                    <a:pt x="58013" y="96666"/>
                    <a:pt x="57218" y="95833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6666"/>
                    <a:pt x="53245" y="98333"/>
                    <a:pt x="50860" y="98333"/>
                  </a:cubicBezTo>
                  <a:cubicBezTo>
                    <a:pt x="50860" y="98333"/>
                    <a:pt x="50860" y="98333"/>
                    <a:pt x="50860" y="98333"/>
                  </a:cubicBezTo>
                  <a:lnTo>
                    <a:pt x="50860" y="105000"/>
                  </a:lnTo>
                  <a:close/>
                  <a:moveTo>
                    <a:pt x="59602" y="96666"/>
                  </a:moveTo>
                  <a:cubicBezTo>
                    <a:pt x="59602" y="97500"/>
                    <a:pt x="59602" y="97500"/>
                    <a:pt x="59602" y="98333"/>
                  </a:cubicBezTo>
                  <a:cubicBezTo>
                    <a:pt x="60397" y="100833"/>
                    <a:pt x="58807" y="104166"/>
                    <a:pt x="57218" y="106666"/>
                  </a:cubicBezTo>
                  <a:cubicBezTo>
                    <a:pt x="59602" y="105000"/>
                    <a:pt x="61192" y="100833"/>
                    <a:pt x="61192" y="98333"/>
                  </a:cubicBezTo>
                  <a:cubicBezTo>
                    <a:pt x="60397" y="98333"/>
                    <a:pt x="60397" y="97500"/>
                    <a:pt x="59602" y="96666"/>
                  </a:cubicBezTo>
                  <a:close/>
                  <a:moveTo>
                    <a:pt x="55629" y="95000"/>
                  </a:moveTo>
                  <a:cubicBezTo>
                    <a:pt x="57218" y="95000"/>
                    <a:pt x="57218" y="95000"/>
                    <a:pt x="57218" y="95000"/>
                  </a:cubicBezTo>
                  <a:cubicBezTo>
                    <a:pt x="60397" y="95833"/>
                    <a:pt x="61986" y="97500"/>
                    <a:pt x="61986" y="98333"/>
                  </a:cubicBezTo>
                  <a:cubicBezTo>
                    <a:pt x="62781" y="100833"/>
                    <a:pt x="61192" y="104166"/>
                    <a:pt x="58807" y="106666"/>
                  </a:cubicBezTo>
                  <a:cubicBezTo>
                    <a:pt x="62781" y="105000"/>
                    <a:pt x="62781" y="101666"/>
                    <a:pt x="62781" y="100000"/>
                  </a:cubicBezTo>
                  <a:cubicBezTo>
                    <a:pt x="62781" y="96666"/>
                    <a:pt x="60397" y="91666"/>
                    <a:pt x="57218" y="91666"/>
                  </a:cubicBezTo>
                  <a:cubicBezTo>
                    <a:pt x="56423" y="91666"/>
                    <a:pt x="54834" y="92500"/>
                    <a:pt x="54039" y="94166"/>
                  </a:cubicBezTo>
                  <a:cubicBezTo>
                    <a:pt x="54834" y="94166"/>
                    <a:pt x="54834" y="94166"/>
                    <a:pt x="55629" y="95000"/>
                  </a:cubicBezTo>
                  <a:close/>
                  <a:moveTo>
                    <a:pt x="96953" y="101666"/>
                  </a:moveTo>
                  <a:cubicBezTo>
                    <a:pt x="97748" y="101666"/>
                    <a:pt x="98543" y="101666"/>
                    <a:pt x="99337" y="102500"/>
                  </a:cubicBezTo>
                  <a:cubicBezTo>
                    <a:pt x="100132" y="102500"/>
                    <a:pt x="100132" y="102500"/>
                    <a:pt x="100132" y="102500"/>
                  </a:cubicBezTo>
                  <a:cubicBezTo>
                    <a:pt x="99337" y="103333"/>
                    <a:pt x="99337" y="103333"/>
                    <a:pt x="99337" y="103333"/>
                  </a:cubicBezTo>
                  <a:cubicBezTo>
                    <a:pt x="99337" y="103333"/>
                    <a:pt x="98543" y="104166"/>
                    <a:pt x="97748" y="104166"/>
                  </a:cubicBezTo>
                  <a:cubicBezTo>
                    <a:pt x="100927" y="103333"/>
                    <a:pt x="104105" y="102500"/>
                    <a:pt x="108079" y="102500"/>
                  </a:cubicBezTo>
                  <a:cubicBezTo>
                    <a:pt x="110463" y="102500"/>
                    <a:pt x="112052" y="102500"/>
                    <a:pt x="113642" y="103333"/>
                  </a:cubicBezTo>
                  <a:cubicBezTo>
                    <a:pt x="111258" y="101666"/>
                    <a:pt x="108079" y="100833"/>
                    <a:pt x="104105" y="100833"/>
                  </a:cubicBezTo>
                  <a:cubicBezTo>
                    <a:pt x="101721" y="100833"/>
                    <a:pt x="99337" y="100833"/>
                    <a:pt x="96953" y="101666"/>
                  </a:cubicBezTo>
                  <a:close/>
                  <a:moveTo>
                    <a:pt x="57218" y="90833"/>
                  </a:moveTo>
                  <a:cubicBezTo>
                    <a:pt x="61192" y="90833"/>
                    <a:pt x="64370" y="95833"/>
                    <a:pt x="64370" y="100000"/>
                  </a:cubicBezTo>
                  <a:cubicBezTo>
                    <a:pt x="64370" y="100833"/>
                    <a:pt x="64370" y="101666"/>
                    <a:pt x="64370" y="102500"/>
                  </a:cubicBezTo>
                  <a:cubicBezTo>
                    <a:pt x="65165" y="100833"/>
                    <a:pt x="65165" y="98333"/>
                    <a:pt x="64370" y="95000"/>
                  </a:cubicBezTo>
                  <a:cubicBezTo>
                    <a:pt x="62781" y="91666"/>
                    <a:pt x="59602" y="90000"/>
                    <a:pt x="56423" y="90833"/>
                  </a:cubicBezTo>
                  <a:cubicBezTo>
                    <a:pt x="57218" y="90833"/>
                    <a:pt x="57218" y="90833"/>
                    <a:pt x="57218" y="90833"/>
                  </a:cubicBezTo>
                  <a:close/>
                  <a:moveTo>
                    <a:pt x="28609" y="54166"/>
                  </a:moveTo>
                  <a:cubicBezTo>
                    <a:pt x="28609" y="57500"/>
                    <a:pt x="27019" y="60000"/>
                    <a:pt x="25430" y="61666"/>
                  </a:cubicBezTo>
                  <a:cubicBezTo>
                    <a:pt x="25430" y="62500"/>
                    <a:pt x="24635" y="63333"/>
                    <a:pt x="24635" y="64166"/>
                  </a:cubicBezTo>
                  <a:cubicBezTo>
                    <a:pt x="27019" y="64166"/>
                    <a:pt x="28609" y="61666"/>
                    <a:pt x="28609" y="60833"/>
                  </a:cubicBezTo>
                  <a:cubicBezTo>
                    <a:pt x="29403" y="58333"/>
                    <a:pt x="29403" y="55833"/>
                    <a:pt x="28609" y="54166"/>
                  </a:cubicBezTo>
                  <a:close/>
                  <a:moveTo>
                    <a:pt x="22251" y="52500"/>
                  </a:moveTo>
                  <a:cubicBezTo>
                    <a:pt x="21456" y="54166"/>
                    <a:pt x="21456" y="57500"/>
                    <a:pt x="21456" y="60000"/>
                  </a:cubicBezTo>
                  <a:cubicBezTo>
                    <a:pt x="21456" y="60833"/>
                    <a:pt x="22251" y="60833"/>
                    <a:pt x="22251" y="61666"/>
                  </a:cubicBezTo>
                  <a:cubicBezTo>
                    <a:pt x="23841" y="59166"/>
                    <a:pt x="25430" y="55833"/>
                    <a:pt x="24635" y="54166"/>
                  </a:cubicBezTo>
                  <a:cubicBezTo>
                    <a:pt x="23841" y="53333"/>
                    <a:pt x="23841" y="52500"/>
                    <a:pt x="22251" y="52500"/>
                  </a:cubicBezTo>
                  <a:close/>
                  <a:moveTo>
                    <a:pt x="25430" y="30000"/>
                  </a:moveTo>
                  <a:cubicBezTo>
                    <a:pt x="24635" y="32500"/>
                    <a:pt x="23841" y="35000"/>
                    <a:pt x="23046" y="36666"/>
                  </a:cubicBezTo>
                  <a:cubicBezTo>
                    <a:pt x="22251" y="40000"/>
                    <a:pt x="21456" y="42500"/>
                    <a:pt x="22251" y="45833"/>
                  </a:cubicBezTo>
                  <a:cubicBezTo>
                    <a:pt x="22251" y="44166"/>
                    <a:pt x="23046" y="42500"/>
                    <a:pt x="23046" y="40833"/>
                  </a:cubicBezTo>
                  <a:cubicBezTo>
                    <a:pt x="24635" y="37500"/>
                    <a:pt x="25430" y="34166"/>
                    <a:pt x="25430" y="3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6" name="Shape 96"/>
            <p:cNvSpPr/>
            <p:nvPr/>
          </p:nvSpPr>
          <p:spPr>
            <a:xfrm>
              <a:off x="895350" y="3316288"/>
              <a:ext cx="363538" cy="328613"/>
            </a:xfrm>
            <a:custGeom>
              <a:pathLst>
                <a:path extrusionOk="0" h="120000" w="120000">
                  <a:moveTo>
                    <a:pt x="37267" y="6575"/>
                  </a:moveTo>
                  <a:cubicBezTo>
                    <a:pt x="40993" y="11506"/>
                    <a:pt x="39503" y="16438"/>
                    <a:pt x="44720" y="20547"/>
                  </a:cubicBezTo>
                  <a:cubicBezTo>
                    <a:pt x="46211" y="18904"/>
                    <a:pt x="43229" y="14794"/>
                    <a:pt x="40248" y="13972"/>
                  </a:cubicBezTo>
                  <a:cubicBezTo>
                    <a:pt x="47701" y="10684"/>
                    <a:pt x="48447" y="20547"/>
                    <a:pt x="46956" y="27945"/>
                  </a:cubicBezTo>
                  <a:cubicBezTo>
                    <a:pt x="43975" y="29589"/>
                    <a:pt x="40993" y="30410"/>
                    <a:pt x="36521" y="30410"/>
                  </a:cubicBezTo>
                  <a:cubicBezTo>
                    <a:pt x="32049" y="25479"/>
                    <a:pt x="32049" y="15616"/>
                    <a:pt x="30559" y="10684"/>
                  </a:cubicBezTo>
                  <a:cubicBezTo>
                    <a:pt x="10434" y="11506"/>
                    <a:pt x="6708" y="33698"/>
                    <a:pt x="11925" y="50958"/>
                  </a:cubicBezTo>
                  <a:cubicBezTo>
                    <a:pt x="14161" y="59178"/>
                    <a:pt x="22360" y="66575"/>
                    <a:pt x="25341" y="75616"/>
                  </a:cubicBezTo>
                  <a:cubicBezTo>
                    <a:pt x="30559" y="91232"/>
                    <a:pt x="28322" y="106027"/>
                    <a:pt x="20124" y="119999"/>
                  </a:cubicBezTo>
                  <a:cubicBezTo>
                    <a:pt x="20869" y="112602"/>
                    <a:pt x="29068" y="99452"/>
                    <a:pt x="24596" y="85479"/>
                  </a:cubicBezTo>
                  <a:cubicBezTo>
                    <a:pt x="23105" y="83835"/>
                    <a:pt x="21614" y="83835"/>
                    <a:pt x="19378" y="83835"/>
                  </a:cubicBezTo>
                  <a:cubicBezTo>
                    <a:pt x="19378" y="82191"/>
                    <a:pt x="20869" y="83013"/>
                    <a:pt x="22360" y="83013"/>
                  </a:cubicBezTo>
                  <a:cubicBezTo>
                    <a:pt x="20869" y="73150"/>
                    <a:pt x="5217" y="64931"/>
                    <a:pt x="2981" y="49315"/>
                  </a:cubicBezTo>
                  <a:cubicBezTo>
                    <a:pt x="745" y="27945"/>
                    <a:pt x="8944" y="4931"/>
                    <a:pt x="30559" y="8219"/>
                  </a:cubicBezTo>
                  <a:cubicBezTo>
                    <a:pt x="33540" y="7397"/>
                    <a:pt x="35031" y="4109"/>
                    <a:pt x="38012" y="3287"/>
                  </a:cubicBezTo>
                  <a:cubicBezTo>
                    <a:pt x="64099" y="821"/>
                    <a:pt x="95403" y="37808"/>
                    <a:pt x="108074" y="10684"/>
                  </a:cubicBezTo>
                  <a:cubicBezTo>
                    <a:pt x="108819" y="4931"/>
                    <a:pt x="107329" y="2465"/>
                    <a:pt x="105838" y="0"/>
                  </a:cubicBezTo>
                  <a:cubicBezTo>
                    <a:pt x="120000" y="1643"/>
                    <a:pt x="111055" y="23835"/>
                    <a:pt x="105093" y="27123"/>
                  </a:cubicBezTo>
                  <a:cubicBezTo>
                    <a:pt x="82732" y="38630"/>
                    <a:pt x="52919" y="3287"/>
                    <a:pt x="37267" y="6575"/>
                  </a:cubicBezTo>
                  <a:close/>
                  <a:moveTo>
                    <a:pt x="102111" y="25479"/>
                  </a:moveTo>
                  <a:cubicBezTo>
                    <a:pt x="105838" y="23835"/>
                    <a:pt x="112546" y="13972"/>
                    <a:pt x="110310" y="13150"/>
                  </a:cubicBezTo>
                  <a:cubicBezTo>
                    <a:pt x="96894" y="35342"/>
                    <a:pt x="69316" y="11506"/>
                    <a:pt x="52173" y="6575"/>
                  </a:cubicBezTo>
                  <a:cubicBezTo>
                    <a:pt x="64844" y="17260"/>
                    <a:pt x="78260" y="27123"/>
                    <a:pt x="102111" y="25479"/>
                  </a:cubicBezTo>
                  <a:close/>
                  <a:moveTo>
                    <a:pt x="19378" y="69041"/>
                  </a:moveTo>
                  <a:cubicBezTo>
                    <a:pt x="7453" y="58356"/>
                    <a:pt x="5217" y="22191"/>
                    <a:pt x="16397" y="13150"/>
                  </a:cubicBezTo>
                  <a:cubicBezTo>
                    <a:pt x="0" y="23835"/>
                    <a:pt x="3726" y="64109"/>
                    <a:pt x="19378" y="69041"/>
                  </a:cubicBezTo>
                  <a:close/>
                  <a:moveTo>
                    <a:pt x="42484" y="23013"/>
                  </a:moveTo>
                  <a:cubicBezTo>
                    <a:pt x="40993" y="18082"/>
                    <a:pt x="39503" y="13150"/>
                    <a:pt x="34285" y="13150"/>
                  </a:cubicBezTo>
                  <a:cubicBezTo>
                    <a:pt x="34285" y="18904"/>
                    <a:pt x="37267" y="22191"/>
                    <a:pt x="42484" y="23013"/>
                  </a:cubicBezTo>
                  <a:close/>
                  <a:moveTo>
                    <a:pt x="42484" y="25479"/>
                  </a:moveTo>
                  <a:cubicBezTo>
                    <a:pt x="38012" y="27123"/>
                    <a:pt x="36521" y="19726"/>
                    <a:pt x="34285" y="23013"/>
                  </a:cubicBezTo>
                  <a:cubicBezTo>
                    <a:pt x="35031" y="25479"/>
                    <a:pt x="41739" y="32876"/>
                    <a:pt x="42484" y="2547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7" name="Shape 97"/>
            <p:cNvSpPr/>
            <p:nvPr/>
          </p:nvSpPr>
          <p:spPr>
            <a:xfrm>
              <a:off x="903288" y="3313113"/>
              <a:ext cx="336550" cy="338138"/>
            </a:xfrm>
            <a:custGeom>
              <a:pathLst>
                <a:path extrusionOk="0" h="120000" w="120000">
                  <a:moveTo>
                    <a:pt x="120000" y="9600"/>
                  </a:moveTo>
                  <a:cubicBezTo>
                    <a:pt x="120000" y="16000"/>
                    <a:pt x="114400" y="25600"/>
                    <a:pt x="110400" y="27200"/>
                  </a:cubicBezTo>
                  <a:cubicBezTo>
                    <a:pt x="96000" y="34400"/>
                    <a:pt x="79200" y="25600"/>
                    <a:pt x="64800" y="17600"/>
                  </a:cubicBezTo>
                  <a:cubicBezTo>
                    <a:pt x="55200" y="12000"/>
                    <a:pt x="45600" y="7200"/>
                    <a:pt x="38400" y="8000"/>
                  </a:cubicBezTo>
                  <a:cubicBezTo>
                    <a:pt x="40000" y="9600"/>
                    <a:pt x="40800" y="12000"/>
                    <a:pt x="41600" y="13600"/>
                  </a:cubicBezTo>
                  <a:cubicBezTo>
                    <a:pt x="41600" y="13600"/>
                    <a:pt x="41600" y="13600"/>
                    <a:pt x="41600" y="13600"/>
                  </a:cubicBezTo>
                  <a:cubicBezTo>
                    <a:pt x="43200" y="12800"/>
                    <a:pt x="44800" y="12800"/>
                    <a:pt x="46400" y="13600"/>
                  </a:cubicBezTo>
                  <a:cubicBezTo>
                    <a:pt x="48800" y="15200"/>
                    <a:pt x="48800" y="19200"/>
                    <a:pt x="48800" y="21600"/>
                  </a:cubicBezTo>
                  <a:cubicBezTo>
                    <a:pt x="48800" y="24000"/>
                    <a:pt x="48800" y="26400"/>
                    <a:pt x="48000" y="28000"/>
                  </a:cubicBezTo>
                  <a:cubicBezTo>
                    <a:pt x="48000" y="28000"/>
                    <a:pt x="48000" y="28000"/>
                    <a:pt x="48000" y="28000"/>
                  </a:cubicBezTo>
                  <a:cubicBezTo>
                    <a:pt x="48000" y="28800"/>
                    <a:pt x="48000" y="28800"/>
                    <a:pt x="48000" y="28800"/>
                  </a:cubicBezTo>
                  <a:cubicBezTo>
                    <a:pt x="45600" y="30400"/>
                    <a:pt x="41600" y="31200"/>
                    <a:pt x="36000" y="31200"/>
                  </a:cubicBezTo>
                  <a:cubicBezTo>
                    <a:pt x="36000" y="31200"/>
                    <a:pt x="36000" y="31200"/>
                    <a:pt x="36000" y="31200"/>
                  </a:cubicBezTo>
                  <a:cubicBezTo>
                    <a:pt x="36000" y="30400"/>
                    <a:pt x="36000" y="30400"/>
                    <a:pt x="36000" y="30400"/>
                  </a:cubicBezTo>
                  <a:cubicBezTo>
                    <a:pt x="32800" y="27200"/>
                    <a:pt x="32000" y="20800"/>
                    <a:pt x="31200" y="16000"/>
                  </a:cubicBezTo>
                  <a:cubicBezTo>
                    <a:pt x="31200" y="14400"/>
                    <a:pt x="30400" y="12800"/>
                    <a:pt x="30400" y="11200"/>
                  </a:cubicBezTo>
                  <a:cubicBezTo>
                    <a:pt x="16800" y="12000"/>
                    <a:pt x="8800" y="21600"/>
                    <a:pt x="8800" y="37600"/>
                  </a:cubicBezTo>
                  <a:cubicBezTo>
                    <a:pt x="8800" y="41600"/>
                    <a:pt x="9600" y="46400"/>
                    <a:pt x="11200" y="50400"/>
                  </a:cubicBezTo>
                  <a:cubicBezTo>
                    <a:pt x="12000" y="54400"/>
                    <a:pt x="14400" y="57600"/>
                    <a:pt x="17600" y="61600"/>
                  </a:cubicBezTo>
                  <a:cubicBezTo>
                    <a:pt x="20800" y="65600"/>
                    <a:pt x="24000" y="69600"/>
                    <a:pt x="25600" y="74400"/>
                  </a:cubicBezTo>
                  <a:cubicBezTo>
                    <a:pt x="31200" y="88800"/>
                    <a:pt x="28800" y="104000"/>
                    <a:pt x="20000" y="118400"/>
                  </a:cubicBezTo>
                  <a:cubicBezTo>
                    <a:pt x="18400" y="120000"/>
                    <a:pt x="18400" y="120000"/>
                    <a:pt x="18400" y="120000"/>
                  </a:cubicBezTo>
                  <a:cubicBezTo>
                    <a:pt x="18400" y="117600"/>
                    <a:pt x="18400" y="117600"/>
                    <a:pt x="18400" y="117600"/>
                  </a:cubicBezTo>
                  <a:cubicBezTo>
                    <a:pt x="19200" y="115200"/>
                    <a:pt x="20000" y="112800"/>
                    <a:pt x="20800" y="109600"/>
                  </a:cubicBezTo>
                  <a:cubicBezTo>
                    <a:pt x="22400" y="104800"/>
                    <a:pt x="24800" y="98400"/>
                    <a:pt x="24800" y="92800"/>
                  </a:cubicBezTo>
                  <a:cubicBezTo>
                    <a:pt x="24800" y="89600"/>
                    <a:pt x="24000" y="86400"/>
                    <a:pt x="23200" y="84000"/>
                  </a:cubicBezTo>
                  <a:cubicBezTo>
                    <a:pt x="22400" y="83200"/>
                    <a:pt x="20800" y="83200"/>
                    <a:pt x="18400" y="83200"/>
                  </a:cubicBezTo>
                  <a:cubicBezTo>
                    <a:pt x="17600" y="83200"/>
                    <a:pt x="17600" y="83200"/>
                    <a:pt x="17600" y="83200"/>
                  </a:cubicBezTo>
                  <a:cubicBezTo>
                    <a:pt x="17600" y="82400"/>
                    <a:pt x="17600" y="82400"/>
                    <a:pt x="17600" y="82400"/>
                  </a:cubicBezTo>
                  <a:cubicBezTo>
                    <a:pt x="17600" y="80800"/>
                    <a:pt x="19200" y="80800"/>
                    <a:pt x="20800" y="80800"/>
                  </a:cubicBezTo>
                  <a:cubicBezTo>
                    <a:pt x="20800" y="80800"/>
                    <a:pt x="20800" y="80800"/>
                    <a:pt x="20800" y="80800"/>
                  </a:cubicBezTo>
                  <a:cubicBezTo>
                    <a:pt x="20000" y="77600"/>
                    <a:pt x="16800" y="74400"/>
                    <a:pt x="13600" y="70400"/>
                  </a:cubicBezTo>
                  <a:cubicBezTo>
                    <a:pt x="8000" y="64800"/>
                    <a:pt x="1600" y="57600"/>
                    <a:pt x="800" y="48800"/>
                  </a:cubicBezTo>
                  <a:cubicBezTo>
                    <a:pt x="0" y="46400"/>
                    <a:pt x="0" y="44000"/>
                    <a:pt x="0" y="41600"/>
                  </a:cubicBezTo>
                  <a:cubicBezTo>
                    <a:pt x="0" y="29600"/>
                    <a:pt x="4000" y="19200"/>
                    <a:pt x="10400" y="13600"/>
                  </a:cubicBezTo>
                  <a:cubicBezTo>
                    <a:pt x="16000" y="8800"/>
                    <a:pt x="22400" y="7200"/>
                    <a:pt x="30400" y="8000"/>
                  </a:cubicBezTo>
                  <a:cubicBezTo>
                    <a:pt x="32000" y="8000"/>
                    <a:pt x="32800" y="7200"/>
                    <a:pt x="34400" y="5600"/>
                  </a:cubicBezTo>
                  <a:cubicBezTo>
                    <a:pt x="35200" y="4800"/>
                    <a:pt x="36800" y="4000"/>
                    <a:pt x="38400" y="3200"/>
                  </a:cubicBezTo>
                  <a:cubicBezTo>
                    <a:pt x="49600" y="2400"/>
                    <a:pt x="61600" y="7200"/>
                    <a:pt x="72800" y="12800"/>
                  </a:cubicBezTo>
                  <a:cubicBezTo>
                    <a:pt x="90400" y="20000"/>
                    <a:pt x="104800" y="26400"/>
                    <a:pt x="112800" y="10400"/>
                  </a:cubicBezTo>
                  <a:cubicBezTo>
                    <a:pt x="113600" y="9600"/>
                    <a:pt x="113600" y="8800"/>
                    <a:pt x="113600" y="8000"/>
                  </a:cubicBezTo>
                  <a:cubicBezTo>
                    <a:pt x="113600" y="5600"/>
                    <a:pt x="112000" y="3200"/>
                    <a:pt x="111200" y="1600"/>
                  </a:cubicBezTo>
                  <a:cubicBezTo>
                    <a:pt x="110400" y="0"/>
                    <a:pt x="110400" y="0"/>
                    <a:pt x="110400" y="0"/>
                  </a:cubicBezTo>
                  <a:cubicBezTo>
                    <a:pt x="111200" y="0"/>
                    <a:pt x="111200" y="0"/>
                    <a:pt x="111200" y="0"/>
                  </a:cubicBezTo>
                  <a:cubicBezTo>
                    <a:pt x="116800" y="800"/>
                    <a:pt x="120000" y="4000"/>
                    <a:pt x="120000" y="9600"/>
                  </a:cubicBezTo>
                  <a:close/>
                  <a:moveTo>
                    <a:pt x="36000" y="7200"/>
                  </a:moveTo>
                  <a:cubicBezTo>
                    <a:pt x="37600" y="7200"/>
                    <a:pt x="37600" y="7200"/>
                    <a:pt x="37600" y="7200"/>
                  </a:cubicBezTo>
                  <a:cubicBezTo>
                    <a:pt x="44800" y="5600"/>
                    <a:pt x="54400" y="10400"/>
                    <a:pt x="65600" y="16000"/>
                  </a:cubicBezTo>
                  <a:cubicBezTo>
                    <a:pt x="80000" y="24000"/>
                    <a:pt x="96000" y="32800"/>
                    <a:pt x="110400" y="26400"/>
                  </a:cubicBezTo>
                  <a:cubicBezTo>
                    <a:pt x="113600" y="24800"/>
                    <a:pt x="118400" y="16000"/>
                    <a:pt x="118400" y="9600"/>
                  </a:cubicBezTo>
                  <a:cubicBezTo>
                    <a:pt x="118400" y="6400"/>
                    <a:pt x="117600" y="2400"/>
                    <a:pt x="112800" y="1600"/>
                  </a:cubicBezTo>
                  <a:cubicBezTo>
                    <a:pt x="113600" y="3200"/>
                    <a:pt x="114400" y="5600"/>
                    <a:pt x="114400" y="8000"/>
                  </a:cubicBezTo>
                  <a:cubicBezTo>
                    <a:pt x="114400" y="8800"/>
                    <a:pt x="114400" y="10400"/>
                    <a:pt x="114400" y="11200"/>
                  </a:cubicBezTo>
                  <a:cubicBezTo>
                    <a:pt x="114400" y="11200"/>
                    <a:pt x="114400" y="11200"/>
                    <a:pt x="114400" y="11200"/>
                  </a:cubicBezTo>
                  <a:cubicBezTo>
                    <a:pt x="105600" y="28000"/>
                    <a:pt x="89600" y="20800"/>
                    <a:pt x="72800" y="13600"/>
                  </a:cubicBezTo>
                  <a:cubicBezTo>
                    <a:pt x="60800" y="8800"/>
                    <a:pt x="49600" y="4000"/>
                    <a:pt x="38400" y="4800"/>
                  </a:cubicBezTo>
                  <a:cubicBezTo>
                    <a:pt x="36800" y="4800"/>
                    <a:pt x="36000" y="5600"/>
                    <a:pt x="35200" y="7200"/>
                  </a:cubicBezTo>
                  <a:cubicBezTo>
                    <a:pt x="33600" y="8000"/>
                    <a:pt x="32800" y="8800"/>
                    <a:pt x="312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23200" y="8000"/>
                    <a:pt x="16000" y="10400"/>
                    <a:pt x="11200" y="14400"/>
                  </a:cubicBezTo>
                  <a:cubicBezTo>
                    <a:pt x="4800" y="20000"/>
                    <a:pt x="1600" y="29600"/>
                    <a:pt x="1600" y="41600"/>
                  </a:cubicBezTo>
                  <a:cubicBezTo>
                    <a:pt x="1600" y="44000"/>
                    <a:pt x="1600" y="46400"/>
                    <a:pt x="1600" y="48000"/>
                  </a:cubicBezTo>
                  <a:cubicBezTo>
                    <a:pt x="3200" y="57600"/>
                    <a:pt x="8800" y="64000"/>
                    <a:pt x="14400" y="69600"/>
                  </a:cubicBezTo>
                  <a:cubicBezTo>
                    <a:pt x="18400" y="73600"/>
                    <a:pt x="21600" y="77600"/>
                    <a:pt x="22400" y="81600"/>
                  </a:cubicBezTo>
                  <a:cubicBezTo>
                    <a:pt x="22400" y="81600"/>
                    <a:pt x="22400" y="81600"/>
                    <a:pt x="224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2400" y="82400"/>
                    <a:pt x="23200" y="82400"/>
                    <a:pt x="240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5600" y="86400"/>
                    <a:pt x="25600" y="89600"/>
                    <a:pt x="25600" y="92800"/>
                  </a:cubicBezTo>
                  <a:cubicBezTo>
                    <a:pt x="25600" y="99200"/>
                    <a:pt x="24000" y="104800"/>
                    <a:pt x="22400" y="110400"/>
                  </a:cubicBezTo>
                  <a:cubicBezTo>
                    <a:pt x="21600" y="112000"/>
                    <a:pt x="20800" y="112800"/>
                    <a:pt x="20800" y="114400"/>
                  </a:cubicBezTo>
                  <a:cubicBezTo>
                    <a:pt x="28000" y="101600"/>
                    <a:pt x="29600" y="88000"/>
                    <a:pt x="24800" y="74400"/>
                  </a:cubicBezTo>
                  <a:cubicBezTo>
                    <a:pt x="22400" y="70400"/>
                    <a:pt x="20000" y="66400"/>
                    <a:pt x="16800" y="62400"/>
                  </a:cubicBezTo>
                  <a:cubicBezTo>
                    <a:pt x="13600" y="58400"/>
                    <a:pt x="11200" y="55200"/>
                    <a:pt x="9600" y="51200"/>
                  </a:cubicBezTo>
                  <a:cubicBezTo>
                    <a:pt x="9600" y="50400"/>
                    <a:pt x="9600" y="49600"/>
                    <a:pt x="8800" y="48800"/>
                  </a:cubicBezTo>
                  <a:cubicBezTo>
                    <a:pt x="10400" y="56800"/>
                    <a:pt x="13600" y="63200"/>
                    <a:pt x="18400" y="67200"/>
                  </a:cubicBezTo>
                  <a:cubicBezTo>
                    <a:pt x="20800" y="68800"/>
                    <a:pt x="20800" y="68800"/>
                    <a:pt x="20800" y="68800"/>
                  </a:cubicBezTo>
                  <a:cubicBezTo>
                    <a:pt x="18400" y="68000"/>
                    <a:pt x="18400" y="68000"/>
                    <a:pt x="18400" y="68000"/>
                  </a:cubicBezTo>
                  <a:cubicBezTo>
                    <a:pt x="8000" y="65600"/>
                    <a:pt x="3200" y="51200"/>
                    <a:pt x="3200" y="39200"/>
                  </a:cubicBezTo>
                  <a:cubicBezTo>
                    <a:pt x="3200" y="27200"/>
                    <a:pt x="7200" y="16800"/>
                    <a:pt x="14400" y="12800"/>
                  </a:cubicBezTo>
                  <a:cubicBezTo>
                    <a:pt x="15200" y="13600"/>
                    <a:pt x="15200" y="13600"/>
                    <a:pt x="15200" y="13600"/>
                  </a:cubicBezTo>
                  <a:cubicBezTo>
                    <a:pt x="12000" y="16800"/>
                    <a:pt x="9600" y="22400"/>
                    <a:pt x="8000" y="29600"/>
                  </a:cubicBezTo>
                  <a:cubicBezTo>
                    <a:pt x="10400" y="17600"/>
                    <a:pt x="18400" y="11200"/>
                    <a:pt x="304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2000" y="12000"/>
                    <a:pt x="32000" y="14400"/>
                    <a:pt x="32000" y="16000"/>
                  </a:cubicBezTo>
                  <a:cubicBezTo>
                    <a:pt x="32800" y="18400"/>
                    <a:pt x="32800" y="20800"/>
                    <a:pt x="33600" y="23200"/>
                  </a:cubicBezTo>
                  <a:cubicBezTo>
                    <a:pt x="33600" y="23200"/>
                    <a:pt x="33600" y="23200"/>
                    <a:pt x="33600" y="23200"/>
                  </a:cubicBezTo>
                  <a:cubicBezTo>
                    <a:pt x="34400" y="22400"/>
                    <a:pt x="35200" y="21600"/>
                    <a:pt x="35200" y="21600"/>
                  </a:cubicBezTo>
                  <a:cubicBezTo>
                    <a:pt x="36800" y="21600"/>
                    <a:pt x="37600" y="22400"/>
                    <a:pt x="38400" y="23200"/>
                  </a:cubicBezTo>
                  <a:cubicBezTo>
                    <a:pt x="40000" y="24800"/>
                    <a:pt x="41600" y="25600"/>
                    <a:pt x="43200" y="24800"/>
                  </a:cubicBezTo>
                  <a:cubicBezTo>
                    <a:pt x="44000" y="24800"/>
                    <a:pt x="44000" y="24800"/>
                    <a:pt x="44000" y="24800"/>
                  </a:cubicBezTo>
                  <a:cubicBezTo>
                    <a:pt x="44000" y="25600"/>
                    <a:pt x="44000" y="25600"/>
                    <a:pt x="44000" y="25600"/>
                  </a:cubicBezTo>
                  <a:cubicBezTo>
                    <a:pt x="43200" y="28000"/>
                    <a:pt x="42400" y="28800"/>
                    <a:pt x="41600" y="29600"/>
                  </a:cubicBezTo>
                  <a:cubicBezTo>
                    <a:pt x="38400" y="30400"/>
                    <a:pt x="34400" y="25600"/>
                    <a:pt x="33600" y="24000"/>
                  </a:cubicBezTo>
                  <a:cubicBezTo>
                    <a:pt x="33600" y="24000"/>
                    <a:pt x="33600" y="24000"/>
                    <a:pt x="33600" y="24000"/>
                  </a:cubicBezTo>
                  <a:cubicBezTo>
                    <a:pt x="34400" y="26400"/>
                    <a:pt x="35200" y="28000"/>
                    <a:pt x="36800" y="29600"/>
                  </a:cubicBezTo>
                  <a:cubicBezTo>
                    <a:pt x="41600" y="30400"/>
                    <a:pt x="44800" y="29600"/>
                    <a:pt x="47200" y="28000"/>
                  </a:cubicBezTo>
                  <a:cubicBezTo>
                    <a:pt x="48000" y="25600"/>
                    <a:pt x="48000" y="24000"/>
                    <a:pt x="48000" y="21600"/>
                  </a:cubicBezTo>
                  <a:cubicBezTo>
                    <a:pt x="48000" y="18400"/>
                    <a:pt x="47200" y="16000"/>
                    <a:pt x="45600" y="14400"/>
                  </a:cubicBezTo>
                  <a:cubicBezTo>
                    <a:pt x="44800" y="14400"/>
                    <a:pt x="44000" y="14400"/>
                    <a:pt x="42400" y="14400"/>
                  </a:cubicBezTo>
                  <a:cubicBezTo>
                    <a:pt x="44800" y="15200"/>
                    <a:pt x="46400" y="17600"/>
                    <a:pt x="46400" y="20000"/>
                  </a:cubicBezTo>
                  <a:cubicBezTo>
                    <a:pt x="46400" y="20800"/>
                    <a:pt x="46400" y="20800"/>
                    <a:pt x="45600" y="21600"/>
                  </a:cubicBezTo>
                  <a:cubicBezTo>
                    <a:pt x="45600" y="21600"/>
                    <a:pt x="45600" y="21600"/>
                    <a:pt x="45600" y="21600"/>
                  </a:cubicBezTo>
                  <a:cubicBezTo>
                    <a:pt x="44800" y="21600"/>
                    <a:pt x="44800" y="21600"/>
                    <a:pt x="44800" y="21600"/>
                  </a:cubicBezTo>
                  <a:cubicBezTo>
                    <a:pt x="42400" y="19200"/>
                    <a:pt x="41600" y="16800"/>
                    <a:pt x="40800" y="15200"/>
                  </a:cubicBezTo>
                  <a:cubicBezTo>
                    <a:pt x="39200" y="14400"/>
                    <a:pt x="39200" y="14400"/>
                    <a:pt x="39200" y="14400"/>
                  </a:cubicBezTo>
                  <a:cubicBezTo>
                    <a:pt x="40000" y="14400"/>
                    <a:pt x="40000" y="14400"/>
                    <a:pt x="40000" y="14400"/>
                  </a:cubicBezTo>
                  <a:cubicBezTo>
                    <a:pt x="40000" y="13600"/>
                    <a:pt x="40000" y="13600"/>
                    <a:pt x="40000" y="13600"/>
                  </a:cubicBezTo>
                  <a:cubicBezTo>
                    <a:pt x="39200" y="12000"/>
                    <a:pt x="39200" y="9600"/>
                    <a:pt x="36800" y="8000"/>
                  </a:cubicBezTo>
                  <a:lnTo>
                    <a:pt x="36000" y="7200"/>
                  </a:lnTo>
                  <a:close/>
                  <a:moveTo>
                    <a:pt x="45600" y="20000"/>
                  </a:moveTo>
                  <a:cubicBezTo>
                    <a:pt x="45600" y="19200"/>
                    <a:pt x="44000" y="16800"/>
                    <a:pt x="42400" y="15200"/>
                  </a:cubicBezTo>
                  <a:cubicBezTo>
                    <a:pt x="42400" y="16800"/>
                    <a:pt x="43200" y="18400"/>
                    <a:pt x="45600" y="20000"/>
                  </a:cubicBezTo>
                  <a:close/>
                  <a:moveTo>
                    <a:pt x="35200" y="23200"/>
                  </a:moveTo>
                  <a:cubicBezTo>
                    <a:pt x="36000" y="25600"/>
                    <a:pt x="39200" y="28800"/>
                    <a:pt x="40800" y="28000"/>
                  </a:cubicBezTo>
                  <a:cubicBezTo>
                    <a:pt x="41600" y="28000"/>
                    <a:pt x="42400" y="27200"/>
                    <a:pt x="42400" y="26400"/>
                  </a:cubicBezTo>
                  <a:cubicBezTo>
                    <a:pt x="40800" y="26400"/>
                    <a:pt x="39200" y="25600"/>
                    <a:pt x="37600" y="24000"/>
                  </a:cubicBezTo>
                  <a:cubicBezTo>
                    <a:pt x="36800" y="24000"/>
                    <a:pt x="36000" y="23200"/>
                    <a:pt x="36000" y="23200"/>
                  </a:cubicBezTo>
                  <a:cubicBezTo>
                    <a:pt x="35200" y="23200"/>
                    <a:pt x="35200" y="23200"/>
                    <a:pt x="35200" y="23200"/>
                  </a:cubicBezTo>
                  <a:close/>
                  <a:moveTo>
                    <a:pt x="4000" y="39200"/>
                  </a:moveTo>
                  <a:cubicBezTo>
                    <a:pt x="4000" y="49600"/>
                    <a:pt x="8000" y="61600"/>
                    <a:pt x="15200" y="65600"/>
                  </a:cubicBezTo>
                  <a:cubicBezTo>
                    <a:pt x="9600" y="59200"/>
                    <a:pt x="6400" y="46400"/>
                    <a:pt x="6400" y="36800"/>
                  </a:cubicBezTo>
                  <a:cubicBezTo>
                    <a:pt x="6400" y="28800"/>
                    <a:pt x="8000" y="22400"/>
                    <a:pt x="10400" y="17600"/>
                  </a:cubicBezTo>
                  <a:cubicBezTo>
                    <a:pt x="6400" y="23200"/>
                    <a:pt x="4000" y="30400"/>
                    <a:pt x="4000" y="39200"/>
                  </a:cubicBezTo>
                  <a:close/>
                  <a:moveTo>
                    <a:pt x="116800" y="14400"/>
                  </a:moveTo>
                  <a:cubicBezTo>
                    <a:pt x="116800" y="14400"/>
                    <a:pt x="116800" y="14400"/>
                    <a:pt x="116800" y="14400"/>
                  </a:cubicBezTo>
                  <a:cubicBezTo>
                    <a:pt x="116800" y="16800"/>
                    <a:pt x="111200" y="24800"/>
                    <a:pt x="107200" y="26400"/>
                  </a:cubicBezTo>
                  <a:cubicBezTo>
                    <a:pt x="107200" y="26400"/>
                    <a:pt x="107200" y="26400"/>
                    <a:pt x="107200" y="26400"/>
                  </a:cubicBezTo>
                  <a:cubicBezTo>
                    <a:pt x="82400" y="28000"/>
                    <a:pt x="68000" y="19200"/>
                    <a:pt x="52800" y="8000"/>
                  </a:cubicBezTo>
                  <a:cubicBezTo>
                    <a:pt x="50400" y="6400"/>
                    <a:pt x="50400" y="6400"/>
                    <a:pt x="50400" y="6400"/>
                  </a:cubicBezTo>
                  <a:cubicBezTo>
                    <a:pt x="53600" y="7200"/>
                    <a:pt x="53600" y="7200"/>
                    <a:pt x="53600" y="7200"/>
                  </a:cubicBezTo>
                  <a:cubicBezTo>
                    <a:pt x="58400" y="8000"/>
                    <a:pt x="64000" y="10400"/>
                    <a:pt x="70400" y="13600"/>
                  </a:cubicBezTo>
                  <a:cubicBezTo>
                    <a:pt x="86400" y="20800"/>
                    <a:pt x="104800" y="28800"/>
                    <a:pt x="1152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800" y="12800"/>
                    <a:pt x="116800" y="12800"/>
                    <a:pt x="116800" y="14400"/>
                  </a:cubicBezTo>
                  <a:close/>
                  <a:moveTo>
                    <a:pt x="106400" y="24800"/>
                  </a:moveTo>
                  <a:cubicBezTo>
                    <a:pt x="110400" y="23200"/>
                    <a:pt x="115200" y="16800"/>
                    <a:pt x="116000" y="14400"/>
                  </a:cubicBezTo>
                  <a:cubicBezTo>
                    <a:pt x="104800" y="29600"/>
                    <a:pt x="86400" y="21600"/>
                    <a:pt x="69600" y="14400"/>
                  </a:cubicBezTo>
                  <a:cubicBezTo>
                    <a:pt x="64800" y="12000"/>
                    <a:pt x="60800" y="10400"/>
                    <a:pt x="56800" y="8800"/>
                  </a:cubicBezTo>
                  <a:cubicBezTo>
                    <a:pt x="70400" y="18400"/>
                    <a:pt x="84000" y="26400"/>
                    <a:pt x="106400" y="24800"/>
                  </a:cubicBezTo>
                  <a:close/>
                  <a:moveTo>
                    <a:pt x="44000" y="24000"/>
                  </a:moveTo>
                  <a:cubicBezTo>
                    <a:pt x="43200" y="24000"/>
                    <a:pt x="43200" y="24000"/>
                    <a:pt x="43200" y="24000"/>
                  </a:cubicBezTo>
                  <a:cubicBezTo>
                    <a:pt x="37600" y="23200"/>
                    <a:pt x="33600" y="20000"/>
                    <a:pt x="33600" y="13600"/>
                  </a:cubicBezTo>
                  <a:cubicBezTo>
                    <a:pt x="33600" y="12800"/>
                    <a:pt x="33600" y="12800"/>
                    <a:pt x="33600" y="12800"/>
                  </a:cubicBezTo>
                  <a:cubicBezTo>
                    <a:pt x="34400" y="12800"/>
                    <a:pt x="34400" y="12800"/>
                    <a:pt x="34400" y="12800"/>
                  </a:cubicBezTo>
                  <a:cubicBezTo>
                    <a:pt x="40000" y="13600"/>
                    <a:pt x="42400" y="18400"/>
                    <a:pt x="44000" y="23200"/>
                  </a:cubicBezTo>
                  <a:lnTo>
                    <a:pt x="44000" y="24000"/>
                  </a:lnTo>
                  <a:close/>
                  <a:moveTo>
                    <a:pt x="34400" y="13600"/>
                  </a:moveTo>
                  <a:cubicBezTo>
                    <a:pt x="35200" y="19200"/>
                    <a:pt x="37600" y="21600"/>
                    <a:pt x="42400" y="22400"/>
                  </a:cubicBezTo>
                  <a:cubicBezTo>
                    <a:pt x="40800" y="18400"/>
                    <a:pt x="39200" y="15200"/>
                    <a:pt x="34400" y="136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>
              <a:off x="4162425" y="3344863"/>
              <a:ext cx="334963" cy="328613"/>
            </a:xfrm>
            <a:custGeom>
              <a:pathLst>
                <a:path extrusionOk="0" h="120000" w="120000">
                  <a:moveTo>
                    <a:pt x="49127" y="13972"/>
                  </a:moveTo>
                  <a:cubicBezTo>
                    <a:pt x="51543" y="13972"/>
                    <a:pt x="53959" y="7397"/>
                    <a:pt x="56375" y="10684"/>
                  </a:cubicBezTo>
                  <a:cubicBezTo>
                    <a:pt x="54765" y="12328"/>
                    <a:pt x="52348" y="13972"/>
                    <a:pt x="53959" y="18082"/>
                  </a:cubicBezTo>
                  <a:cubicBezTo>
                    <a:pt x="62818" y="18082"/>
                    <a:pt x="57986" y="9041"/>
                    <a:pt x="57181" y="6575"/>
                  </a:cubicBezTo>
                  <a:cubicBezTo>
                    <a:pt x="60402" y="3287"/>
                    <a:pt x="65234" y="12328"/>
                    <a:pt x="62013" y="16438"/>
                  </a:cubicBezTo>
                  <a:cubicBezTo>
                    <a:pt x="82953" y="0"/>
                    <a:pt x="115973" y="5753"/>
                    <a:pt x="117583" y="32054"/>
                  </a:cubicBezTo>
                  <a:cubicBezTo>
                    <a:pt x="119194" y="51780"/>
                    <a:pt x="99060" y="64931"/>
                    <a:pt x="100671" y="84657"/>
                  </a:cubicBezTo>
                  <a:cubicBezTo>
                    <a:pt x="104697" y="86301"/>
                    <a:pt x="111140" y="77260"/>
                    <a:pt x="117583" y="81369"/>
                  </a:cubicBezTo>
                  <a:cubicBezTo>
                    <a:pt x="120000" y="85479"/>
                    <a:pt x="118389" y="93698"/>
                    <a:pt x="119194" y="98630"/>
                  </a:cubicBezTo>
                  <a:cubicBezTo>
                    <a:pt x="114362" y="102739"/>
                    <a:pt x="108724" y="100273"/>
                    <a:pt x="103892" y="97808"/>
                  </a:cubicBezTo>
                  <a:cubicBezTo>
                    <a:pt x="103892" y="107671"/>
                    <a:pt x="103892" y="117534"/>
                    <a:pt x="113557" y="117534"/>
                  </a:cubicBezTo>
                  <a:cubicBezTo>
                    <a:pt x="96644" y="119999"/>
                    <a:pt x="100671" y="102739"/>
                    <a:pt x="99865" y="88767"/>
                  </a:cubicBezTo>
                  <a:cubicBezTo>
                    <a:pt x="99060" y="78082"/>
                    <a:pt x="95033" y="72328"/>
                    <a:pt x="97449" y="62465"/>
                  </a:cubicBezTo>
                  <a:cubicBezTo>
                    <a:pt x="100671" y="46849"/>
                    <a:pt x="120000" y="32876"/>
                    <a:pt x="106308" y="14794"/>
                  </a:cubicBezTo>
                  <a:cubicBezTo>
                    <a:pt x="81342" y="4109"/>
                    <a:pt x="61208" y="27123"/>
                    <a:pt x="37046" y="25479"/>
                  </a:cubicBezTo>
                  <a:cubicBezTo>
                    <a:pt x="24966" y="24657"/>
                    <a:pt x="12885" y="13150"/>
                    <a:pt x="0" y="22191"/>
                  </a:cubicBezTo>
                  <a:cubicBezTo>
                    <a:pt x="11275" y="9863"/>
                    <a:pt x="29798" y="18904"/>
                    <a:pt x="48322" y="19726"/>
                  </a:cubicBezTo>
                  <a:cubicBezTo>
                    <a:pt x="49932" y="18082"/>
                    <a:pt x="46711" y="12328"/>
                    <a:pt x="46711" y="9041"/>
                  </a:cubicBezTo>
                  <a:cubicBezTo>
                    <a:pt x="49127" y="8219"/>
                    <a:pt x="51543" y="3287"/>
                    <a:pt x="54765" y="6575"/>
                  </a:cubicBezTo>
                  <a:cubicBezTo>
                    <a:pt x="53959" y="7397"/>
                    <a:pt x="47516" y="7397"/>
                    <a:pt x="49127" y="13972"/>
                  </a:cubicBezTo>
                  <a:close/>
                  <a:moveTo>
                    <a:pt x="46711" y="22191"/>
                  </a:moveTo>
                  <a:cubicBezTo>
                    <a:pt x="39463" y="20547"/>
                    <a:pt x="33020" y="18082"/>
                    <a:pt x="24966" y="20547"/>
                  </a:cubicBezTo>
                  <a:cubicBezTo>
                    <a:pt x="33020" y="21369"/>
                    <a:pt x="39463" y="26301"/>
                    <a:pt x="46711" y="22191"/>
                  </a:cubicBezTo>
                  <a:close/>
                  <a:moveTo>
                    <a:pt x="81342" y="9041"/>
                  </a:moveTo>
                  <a:cubicBezTo>
                    <a:pt x="78926" y="11506"/>
                    <a:pt x="68456" y="12328"/>
                    <a:pt x="70872" y="16438"/>
                  </a:cubicBezTo>
                  <a:cubicBezTo>
                    <a:pt x="72483" y="12328"/>
                    <a:pt x="83758" y="13150"/>
                    <a:pt x="81342" y="9041"/>
                  </a:cubicBezTo>
                  <a:close/>
                  <a:moveTo>
                    <a:pt x="114362" y="26301"/>
                  </a:moveTo>
                  <a:cubicBezTo>
                    <a:pt x="112751" y="23835"/>
                    <a:pt x="111140" y="24657"/>
                    <a:pt x="113557" y="27945"/>
                  </a:cubicBezTo>
                  <a:cubicBezTo>
                    <a:pt x="111946" y="48493"/>
                    <a:pt x="97449" y="55068"/>
                    <a:pt x="98255" y="78082"/>
                  </a:cubicBezTo>
                  <a:cubicBezTo>
                    <a:pt x="102281" y="59999"/>
                    <a:pt x="117583" y="48493"/>
                    <a:pt x="114362" y="26301"/>
                  </a:cubicBezTo>
                  <a:close/>
                  <a:moveTo>
                    <a:pt x="116778" y="97808"/>
                  </a:moveTo>
                  <a:cubicBezTo>
                    <a:pt x="116778" y="92876"/>
                    <a:pt x="116778" y="89589"/>
                    <a:pt x="114362" y="87123"/>
                  </a:cubicBezTo>
                  <a:cubicBezTo>
                    <a:pt x="111946" y="87123"/>
                    <a:pt x="108724" y="87123"/>
                    <a:pt x="106308" y="87123"/>
                  </a:cubicBezTo>
                  <a:cubicBezTo>
                    <a:pt x="101476" y="92876"/>
                    <a:pt x="107919" y="99452"/>
                    <a:pt x="116778" y="97808"/>
                  </a:cubicBezTo>
                  <a:close/>
                  <a:moveTo>
                    <a:pt x="117583" y="84657"/>
                  </a:moveTo>
                  <a:cubicBezTo>
                    <a:pt x="114362" y="82191"/>
                    <a:pt x="110335" y="82191"/>
                    <a:pt x="107919" y="84657"/>
                  </a:cubicBezTo>
                  <a:cubicBezTo>
                    <a:pt x="111946" y="83013"/>
                    <a:pt x="115973" y="87945"/>
                    <a:pt x="117583" y="8465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9" name="Shape 99"/>
            <p:cNvSpPr/>
            <p:nvPr/>
          </p:nvSpPr>
          <p:spPr>
            <a:xfrm>
              <a:off x="4162425" y="3359150"/>
              <a:ext cx="334963" cy="309563"/>
            </a:xfrm>
            <a:custGeom>
              <a:pathLst>
                <a:path extrusionOk="0" h="120000" w="120000">
                  <a:moveTo>
                    <a:pt x="52348" y="0"/>
                  </a:moveTo>
                  <a:cubicBezTo>
                    <a:pt x="53154" y="0"/>
                    <a:pt x="54765" y="869"/>
                    <a:pt x="55570" y="1739"/>
                  </a:cubicBezTo>
                  <a:cubicBezTo>
                    <a:pt x="55570" y="1739"/>
                    <a:pt x="55570" y="1739"/>
                    <a:pt x="55570" y="1739"/>
                  </a:cubicBezTo>
                  <a:cubicBezTo>
                    <a:pt x="55570" y="2608"/>
                    <a:pt x="55570" y="2608"/>
                    <a:pt x="55570" y="2608"/>
                  </a:cubicBezTo>
                  <a:cubicBezTo>
                    <a:pt x="54765" y="2608"/>
                    <a:pt x="54765" y="2608"/>
                    <a:pt x="53959" y="3478"/>
                  </a:cubicBezTo>
                  <a:cubicBezTo>
                    <a:pt x="52348" y="3478"/>
                    <a:pt x="50738" y="3478"/>
                    <a:pt x="49932" y="5217"/>
                  </a:cubicBezTo>
                  <a:cubicBezTo>
                    <a:pt x="49932" y="6086"/>
                    <a:pt x="49127" y="6956"/>
                    <a:pt x="49932" y="8695"/>
                  </a:cubicBezTo>
                  <a:cubicBezTo>
                    <a:pt x="50738" y="7826"/>
                    <a:pt x="50738" y="6956"/>
                    <a:pt x="51543" y="6086"/>
                  </a:cubicBezTo>
                  <a:cubicBezTo>
                    <a:pt x="53154" y="5217"/>
                    <a:pt x="53959" y="4347"/>
                    <a:pt x="54765" y="4347"/>
                  </a:cubicBezTo>
                  <a:cubicBezTo>
                    <a:pt x="55570" y="4347"/>
                    <a:pt x="56375" y="4347"/>
                    <a:pt x="56375" y="5217"/>
                  </a:cubicBezTo>
                  <a:cubicBezTo>
                    <a:pt x="57181" y="5217"/>
                    <a:pt x="57181" y="5217"/>
                    <a:pt x="57181" y="5217"/>
                  </a:cubicBezTo>
                  <a:cubicBezTo>
                    <a:pt x="56375" y="6086"/>
                    <a:pt x="56375" y="6086"/>
                    <a:pt x="56375" y="6086"/>
                  </a:cubicBezTo>
                  <a:cubicBezTo>
                    <a:pt x="56375" y="6956"/>
                    <a:pt x="55570" y="6956"/>
                    <a:pt x="55570" y="7826"/>
                  </a:cubicBezTo>
                  <a:cubicBezTo>
                    <a:pt x="54765" y="9565"/>
                    <a:pt x="53959" y="10434"/>
                    <a:pt x="53959" y="13913"/>
                  </a:cubicBezTo>
                  <a:cubicBezTo>
                    <a:pt x="56375" y="13913"/>
                    <a:pt x="57181" y="13043"/>
                    <a:pt x="57986" y="12173"/>
                  </a:cubicBezTo>
                  <a:cubicBezTo>
                    <a:pt x="59597" y="9565"/>
                    <a:pt x="57181" y="4347"/>
                    <a:pt x="56375" y="2608"/>
                  </a:cubicBezTo>
                  <a:cubicBezTo>
                    <a:pt x="56375" y="1739"/>
                    <a:pt x="56375" y="1739"/>
                    <a:pt x="56375" y="1739"/>
                  </a:cubicBezTo>
                  <a:cubicBezTo>
                    <a:pt x="57181" y="1739"/>
                    <a:pt x="57181" y="1739"/>
                    <a:pt x="57181" y="1739"/>
                  </a:cubicBezTo>
                  <a:cubicBezTo>
                    <a:pt x="57181" y="869"/>
                    <a:pt x="57986" y="869"/>
                    <a:pt x="58791" y="869"/>
                  </a:cubicBezTo>
                  <a:cubicBezTo>
                    <a:pt x="58791" y="869"/>
                    <a:pt x="58791" y="869"/>
                    <a:pt x="58791" y="869"/>
                  </a:cubicBezTo>
                  <a:cubicBezTo>
                    <a:pt x="60402" y="869"/>
                    <a:pt x="62013" y="2608"/>
                    <a:pt x="62818" y="4347"/>
                  </a:cubicBezTo>
                  <a:cubicBezTo>
                    <a:pt x="63624" y="6086"/>
                    <a:pt x="63624" y="7826"/>
                    <a:pt x="63624" y="9565"/>
                  </a:cubicBezTo>
                  <a:cubicBezTo>
                    <a:pt x="70872" y="4347"/>
                    <a:pt x="79731" y="1739"/>
                    <a:pt x="88590" y="1739"/>
                  </a:cubicBezTo>
                  <a:cubicBezTo>
                    <a:pt x="105503" y="1739"/>
                    <a:pt x="116778" y="12173"/>
                    <a:pt x="118389" y="28695"/>
                  </a:cubicBezTo>
                  <a:cubicBezTo>
                    <a:pt x="119194" y="39130"/>
                    <a:pt x="114362" y="47826"/>
                    <a:pt x="110335" y="56521"/>
                  </a:cubicBezTo>
                  <a:cubicBezTo>
                    <a:pt x="105503" y="65217"/>
                    <a:pt x="100671" y="73913"/>
                    <a:pt x="101476" y="84347"/>
                  </a:cubicBezTo>
                  <a:cubicBezTo>
                    <a:pt x="102281" y="84347"/>
                    <a:pt x="104697" y="83478"/>
                    <a:pt x="106308" y="82608"/>
                  </a:cubicBezTo>
                  <a:cubicBezTo>
                    <a:pt x="108724" y="80869"/>
                    <a:pt x="111140" y="79130"/>
                    <a:pt x="114362" y="79130"/>
                  </a:cubicBezTo>
                  <a:cubicBezTo>
                    <a:pt x="115973" y="79130"/>
                    <a:pt x="116778" y="80000"/>
                    <a:pt x="118389" y="80869"/>
                  </a:cubicBezTo>
                  <a:cubicBezTo>
                    <a:pt x="118389" y="80869"/>
                    <a:pt x="118389" y="80869"/>
                    <a:pt x="118389" y="80869"/>
                  </a:cubicBezTo>
                  <a:cubicBezTo>
                    <a:pt x="120000" y="83478"/>
                    <a:pt x="120000" y="87826"/>
                    <a:pt x="120000" y="92173"/>
                  </a:cubicBezTo>
                  <a:cubicBezTo>
                    <a:pt x="119194" y="94782"/>
                    <a:pt x="119194" y="97391"/>
                    <a:pt x="120000" y="99130"/>
                  </a:cubicBezTo>
                  <a:cubicBezTo>
                    <a:pt x="120000" y="100000"/>
                    <a:pt x="120000" y="100000"/>
                    <a:pt x="120000" y="100000"/>
                  </a:cubicBezTo>
                  <a:cubicBezTo>
                    <a:pt x="119194" y="100000"/>
                    <a:pt x="119194" y="100000"/>
                    <a:pt x="119194" y="100000"/>
                  </a:cubicBezTo>
                  <a:cubicBezTo>
                    <a:pt x="117583" y="101739"/>
                    <a:pt x="115167" y="102608"/>
                    <a:pt x="113557" y="102608"/>
                  </a:cubicBezTo>
                  <a:cubicBezTo>
                    <a:pt x="110335" y="102608"/>
                    <a:pt x="107919" y="100869"/>
                    <a:pt x="104697" y="99130"/>
                  </a:cubicBezTo>
                  <a:cubicBezTo>
                    <a:pt x="104697" y="100000"/>
                    <a:pt x="104697" y="100000"/>
                    <a:pt x="104697" y="100000"/>
                  </a:cubicBezTo>
                  <a:cubicBezTo>
                    <a:pt x="104697" y="109565"/>
                    <a:pt x="104697" y="118260"/>
                    <a:pt x="113557" y="118260"/>
                  </a:cubicBezTo>
                  <a:cubicBezTo>
                    <a:pt x="113557" y="120000"/>
                    <a:pt x="113557" y="120000"/>
                    <a:pt x="113557" y="120000"/>
                  </a:cubicBezTo>
                  <a:cubicBezTo>
                    <a:pt x="111946" y="120000"/>
                    <a:pt x="111140" y="120000"/>
                    <a:pt x="110335" y="120000"/>
                  </a:cubicBezTo>
                  <a:cubicBezTo>
                    <a:pt x="99060" y="120000"/>
                    <a:pt x="99060" y="108695"/>
                    <a:pt x="99060" y="97391"/>
                  </a:cubicBezTo>
                  <a:cubicBezTo>
                    <a:pt x="99060" y="93913"/>
                    <a:pt x="99060" y="91304"/>
                    <a:pt x="99060" y="88695"/>
                  </a:cubicBezTo>
                  <a:cubicBezTo>
                    <a:pt x="99060" y="86086"/>
                    <a:pt x="98255" y="83478"/>
                    <a:pt x="98255" y="81739"/>
                  </a:cubicBezTo>
                  <a:cubicBezTo>
                    <a:pt x="98255" y="81739"/>
                    <a:pt x="98255" y="81739"/>
                    <a:pt x="98255" y="81739"/>
                  </a:cubicBezTo>
                  <a:cubicBezTo>
                    <a:pt x="98255" y="80869"/>
                    <a:pt x="98255" y="80869"/>
                    <a:pt x="98255" y="80869"/>
                  </a:cubicBezTo>
                  <a:cubicBezTo>
                    <a:pt x="97449" y="80000"/>
                    <a:pt x="97449" y="79130"/>
                    <a:pt x="97449" y="78260"/>
                  </a:cubicBezTo>
                  <a:cubicBezTo>
                    <a:pt x="96644" y="73043"/>
                    <a:pt x="95033" y="67826"/>
                    <a:pt x="96644" y="60869"/>
                  </a:cubicBezTo>
                  <a:cubicBezTo>
                    <a:pt x="98255" y="55652"/>
                    <a:pt x="100671" y="49565"/>
                    <a:pt x="103892" y="44347"/>
                  </a:cubicBezTo>
                  <a:cubicBezTo>
                    <a:pt x="109530" y="33913"/>
                    <a:pt x="115167" y="23478"/>
                    <a:pt x="106308" y="11304"/>
                  </a:cubicBezTo>
                  <a:cubicBezTo>
                    <a:pt x="101476" y="9565"/>
                    <a:pt x="97449" y="8695"/>
                    <a:pt x="92617" y="8695"/>
                  </a:cubicBezTo>
                  <a:cubicBezTo>
                    <a:pt x="83758" y="8695"/>
                    <a:pt x="74899" y="12173"/>
                    <a:pt x="66845" y="15652"/>
                  </a:cubicBezTo>
                  <a:cubicBezTo>
                    <a:pt x="57986" y="19130"/>
                    <a:pt x="49127" y="22608"/>
                    <a:pt x="39463" y="22608"/>
                  </a:cubicBezTo>
                  <a:cubicBezTo>
                    <a:pt x="38657" y="22608"/>
                    <a:pt x="37852" y="22608"/>
                    <a:pt x="36241" y="22608"/>
                  </a:cubicBezTo>
                  <a:cubicBezTo>
                    <a:pt x="32214" y="21739"/>
                    <a:pt x="28187" y="20000"/>
                    <a:pt x="24161" y="19130"/>
                  </a:cubicBezTo>
                  <a:cubicBezTo>
                    <a:pt x="20134" y="16521"/>
                    <a:pt x="15302" y="14782"/>
                    <a:pt x="10469" y="14782"/>
                  </a:cubicBezTo>
                  <a:cubicBezTo>
                    <a:pt x="7248" y="14782"/>
                    <a:pt x="3221" y="16521"/>
                    <a:pt x="805" y="18260"/>
                  </a:cubicBezTo>
                  <a:cubicBezTo>
                    <a:pt x="0" y="17391"/>
                    <a:pt x="0" y="17391"/>
                    <a:pt x="0" y="17391"/>
                  </a:cubicBezTo>
                  <a:cubicBezTo>
                    <a:pt x="4026" y="13043"/>
                    <a:pt x="8859" y="11304"/>
                    <a:pt x="16107" y="11304"/>
                  </a:cubicBezTo>
                  <a:cubicBezTo>
                    <a:pt x="16107" y="11304"/>
                    <a:pt x="16107" y="11304"/>
                    <a:pt x="16107" y="11304"/>
                  </a:cubicBezTo>
                  <a:cubicBezTo>
                    <a:pt x="20939" y="11304"/>
                    <a:pt x="26577" y="12173"/>
                    <a:pt x="31409" y="13043"/>
                  </a:cubicBezTo>
                  <a:cubicBezTo>
                    <a:pt x="37046" y="13913"/>
                    <a:pt x="42684" y="14782"/>
                    <a:pt x="47516" y="14782"/>
                  </a:cubicBezTo>
                  <a:cubicBezTo>
                    <a:pt x="49127" y="13913"/>
                    <a:pt x="48322" y="11304"/>
                    <a:pt x="47516" y="8695"/>
                  </a:cubicBezTo>
                  <a:cubicBezTo>
                    <a:pt x="46711" y="6956"/>
                    <a:pt x="46711" y="6086"/>
                    <a:pt x="46711" y="4347"/>
                  </a:cubicBezTo>
                  <a:cubicBezTo>
                    <a:pt x="46711" y="4347"/>
                    <a:pt x="46711" y="4347"/>
                    <a:pt x="46711" y="4347"/>
                  </a:cubicBezTo>
                  <a:cubicBezTo>
                    <a:pt x="46711" y="3478"/>
                    <a:pt x="46711" y="3478"/>
                    <a:pt x="46711" y="3478"/>
                  </a:cubicBezTo>
                  <a:cubicBezTo>
                    <a:pt x="47516" y="3478"/>
                    <a:pt x="47516" y="2608"/>
                    <a:pt x="48322" y="2608"/>
                  </a:cubicBezTo>
                  <a:cubicBezTo>
                    <a:pt x="49932" y="869"/>
                    <a:pt x="50738" y="0"/>
                    <a:pt x="52348" y="0"/>
                  </a:cubicBezTo>
                  <a:close/>
                  <a:moveTo>
                    <a:pt x="53959" y="1739"/>
                  </a:moveTo>
                  <a:cubicBezTo>
                    <a:pt x="52348" y="869"/>
                    <a:pt x="50738" y="1739"/>
                    <a:pt x="49127" y="3478"/>
                  </a:cubicBezTo>
                  <a:cubicBezTo>
                    <a:pt x="48322" y="3478"/>
                    <a:pt x="48322" y="4347"/>
                    <a:pt x="47516" y="4347"/>
                  </a:cubicBezTo>
                  <a:cubicBezTo>
                    <a:pt x="47516" y="6086"/>
                    <a:pt x="48322" y="6956"/>
                    <a:pt x="48322" y="8695"/>
                  </a:cubicBezTo>
                  <a:cubicBezTo>
                    <a:pt x="48322" y="8695"/>
                    <a:pt x="48322" y="8695"/>
                    <a:pt x="48322" y="8695"/>
                  </a:cubicBezTo>
                  <a:cubicBezTo>
                    <a:pt x="48322" y="6956"/>
                    <a:pt x="48322" y="6086"/>
                    <a:pt x="49127" y="4347"/>
                  </a:cubicBezTo>
                  <a:cubicBezTo>
                    <a:pt x="49932" y="2608"/>
                    <a:pt x="52348" y="2608"/>
                    <a:pt x="53154" y="1739"/>
                  </a:cubicBezTo>
                  <a:cubicBezTo>
                    <a:pt x="53154" y="1739"/>
                    <a:pt x="53959" y="1739"/>
                    <a:pt x="53959" y="1739"/>
                  </a:cubicBezTo>
                  <a:close/>
                  <a:moveTo>
                    <a:pt x="62013" y="12173"/>
                  </a:moveTo>
                  <a:cubicBezTo>
                    <a:pt x="61208" y="11304"/>
                    <a:pt x="61208" y="11304"/>
                    <a:pt x="61208" y="11304"/>
                  </a:cubicBezTo>
                  <a:cubicBezTo>
                    <a:pt x="62818" y="9565"/>
                    <a:pt x="62818" y="6956"/>
                    <a:pt x="62013" y="5217"/>
                  </a:cubicBezTo>
                  <a:cubicBezTo>
                    <a:pt x="60402" y="2608"/>
                    <a:pt x="58791" y="869"/>
                    <a:pt x="57986" y="1739"/>
                  </a:cubicBezTo>
                  <a:cubicBezTo>
                    <a:pt x="58791" y="4347"/>
                    <a:pt x="61208" y="9565"/>
                    <a:pt x="58791" y="13043"/>
                  </a:cubicBezTo>
                  <a:cubicBezTo>
                    <a:pt x="57986" y="13913"/>
                    <a:pt x="56375" y="14782"/>
                    <a:pt x="53959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2348" y="10434"/>
                    <a:pt x="53154" y="8695"/>
                    <a:pt x="54765" y="6956"/>
                  </a:cubicBezTo>
                  <a:cubicBezTo>
                    <a:pt x="54765" y="6956"/>
                    <a:pt x="54765" y="6086"/>
                    <a:pt x="55570" y="6086"/>
                  </a:cubicBezTo>
                  <a:cubicBezTo>
                    <a:pt x="55570" y="5217"/>
                    <a:pt x="54765" y="5217"/>
                    <a:pt x="54765" y="5217"/>
                  </a:cubicBezTo>
                  <a:cubicBezTo>
                    <a:pt x="53959" y="5217"/>
                    <a:pt x="53154" y="6086"/>
                    <a:pt x="52348" y="6956"/>
                  </a:cubicBezTo>
                  <a:cubicBezTo>
                    <a:pt x="51543" y="8695"/>
                    <a:pt x="50738" y="9565"/>
                    <a:pt x="49127" y="10434"/>
                  </a:cubicBezTo>
                  <a:cubicBezTo>
                    <a:pt x="49127" y="10434"/>
                    <a:pt x="49127" y="10434"/>
                    <a:pt x="49127" y="10434"/>
                  </a:cubicBezTo>
                  <a:cubicBezTo>
                    <a:pt x="49127" y="12173"/>
                    <a:pt x="49932" y="14782"/>
                    <a:pt x="48322" y="15652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2684" y="15652"/>
                    <a:pt x="37046" y="14782"/>
                    <a:pt x="31409" y="13913"/>
                  </a:cubicBezTo>
                  <a:cubicBezTo>
                    <a:pt x="25771" y="13043"/>
                    <a:pt x="20939" y="12173"/>
                    <a:pt x="16107" y="12173"/>
                  </a:cubicBezTo>
                  <a:cubicBezTo>
                    <a:pt x="16107" y="12173"/>
                    <a:pt x="16107" y="12173"/>
                    <a:pt x="16107" y="12173"/>
                  </a:cubicBezTo>
                  <a:cubicBezTo>
                    <a:pt x="12080" y="12173"/>
                    <a:pt x="8859" y="13043"/>
                    <a:pt x="5637" y="14782"/>
                  </a:cubicBezTo>
                  <a:cubicBezTo>
                    <a:pt x="7248" y="13913"/>
                    <a:pt x="8859" y="13913"/>
                    <a:pt x="10469" y="13913"/>
                  </a:cubicBezTo>
                  <a:cubicBezTo>
                    <a:pt x="14496" y="13913"/>
                    <a:pt x="19328" y="15652"/>
                    <a:pt x="23355" y="16521"/>
                  </a:cubicBezTo>
                  <a:cubicBezTo>
                    <a:pt x="24966" y="16521"/>
                    <a:pt x="24966" y="16521"/>
                    <a:pt x="24966" y="16521"/>
                  </a:cubicBezTo>
                  <a:cubicBezTo>
                    <a:pt x="27382" y="15652"/>
                    <a:pt x="29798" y="14782"/>
                    <a:pt x="32214" y="14782"/>
                  </a:cubicBezTo>
                  <a:cubicBezTo>
                    <a:pt x="32214" y="14782"/>
                    <a:pt x="32214" y="14782"/>
                    <a:pt x="32214" y="14782"/>
                  </a:cubicBezTo>
                  <a:cubicBezTo>
                    <a:pt x="36241" y="14782"/>
                    <a:pt x="39463" y="15652"/>
                    <a:pt x="43489" y="16521"/>
                  </a:cubicBezTo>
                  <a:cubicBezTo>
                    <a:pt x="44295" y="16521"/>
                    <a:pt x="45906" y="17391"/>
                    <a:pt x="46711" y="17391"/>
                  </a:cubicBezTo>
                  <a:cubicBezTo>
                    <a:pt x="48322" y="17391"/>
                    <a:pt x="48322" y="17391"/>
                    <a:pt x="48322" y="17391"/>
                  </a:cubicBezTo>
                  <a:cubicBezTo>
                    <a:pt x="47516" y="18260"/>
                    <a:pt x="47516" y="18260"/>
                    <a:pt x="47516" y="18260"/>
                  </a:cubicBezTo>
                  <a:cubicBezTo>
                    <a:pt x="45100" y="20000"/>
                    <a:pt x="42684" y="20869"/>
                    <a:pt x="40268" y="20869"/>
                  </a:cubicBezTo>
                  <a:cubicBezTo>
                    <a:pt x="37852" y="20869"/>
                    <a:pt x="34630" y="20000"/>
                    <a:pt x="32214" y="19130"/>
                  </a:cubicBezTo>
                  <a:cubicBezTo>
                    <a:pt x="29798" y="18260"/>
                    <a:pt x="27382" y="17391"/>
                    <a:pt x="24966" y="17391"/>
                  </a:cubicBezTo>
                  <a:cubicBezTo>
                    <a:pt x="24161" y="17391"/>
                    <a:pt x="24161" y="17391"/>
                    <a:pt x="24161" y="17391"/>
                  </a:cubicBezTo>
                  <a:cubicBezTo>
                    <a:pt x="24161" y="17391"/>
                    <a:pt x="24966" y="17391"/>
                    <a:pt x="24966" y="17391"/>
                  </a:cubicBezTo>
                  <a:cubicBezTo>
                    <a:pt x="28993" y="19130"/>
                    <a:pt x="33020" y="20869"/>
                    <a:pt x="37046" y="20869"/>
                  </a:cubicBezTo>
                  <a:cubicBezTo>
                    <a:pt x="37852" y="20869"/>
                    <a:pt x="38657" y="20869"/>
                    <a:pt x="39463" y="20869"/>
                  </a:cubicBezTo>
                  <a:cubicBezTo>
                    <a:pt x="49127" y="20869"/>
                    <a:pt x="57986" y="17391"/>
                    <a:pt x="66040" y="13913"/>
                  </a:cubicBezTo>
                  <a:cubicBezTo>
                    <a:pt x="67651" y="13913"/>
                    <a:pt x="69261" y="13043"/>
                    <a:pt x="70872" y="12173"/>
                  </a:cubicBezTo>
                  <a:cubicBezTo>
                    <a:pt x="70872" y="12173"/>
                    <a:pt x="70872" y="12173"/>
                    <a:pt x="70872" y="12173"/>
                  </a:cubicBezTo>
                  <a:cubicBezTo>
                    <a:pt x="70067" y="11304"/>
                    <a:pt x="70067" y="10434"/>
                    <a:pt x="70067" y="10434"/>
                  </a:cubicBezTo>
                  <a:cubicBezTo>
                    <a:pt x="70872" y="8695"/>
                    <a:pt x="73288" y="7826"/>
                    <a:pt x="75704" y="6086"/>
                  </a:cubicBezTo>
                  <a:cubicBezTo>
                    <a:pt x="78120" y="6086"/>
                    <a:pt x="79731" y="5217"/>
                    <a:pt x="80536" y="4347"/>
                  </a:cubicBezTo>
                  <a:cubicBezTo>
                    <a:pt x="81342" y="3478"/>
                    <a:pt x="81342" y="3478"/>
                    <a:pt x="81342" y="3478"/>
                  </a:cubicBezTo>
                  <a:cubicBezTo>
                    <a:pt x="74093" y="5217"/>
                    <a:pt x="67651" y="7826"/>
                    <a:pt x="62013" y="12173"/>
                  </a:cubicBezTo>
                  <a:close/>
                  <a:moveTo>
                    <a:pt x="101476" y="85217"/>
                  </a:moveTo>
                  <a:cubicBezTo>
                    <a:pt x="101476" y="85217"/>
                    <a:pt x="100671" y="85217"/>
                    <a:pt x="100671" y="85217"/>
                  </a:cubicBezTo>
                  <a:cubicBezTo>
                    <a:pt x="99865" y="85217"/>
                    <a:pt x="99865" y="85217"/>
                    <a:pt x="99865" y="85217"/>
                  </a:cubicBezTo>
                  <a:cubicBezTo>
                    <a:pt x="99865" y="84347"/>
                    <a:pt x="99865" y="84347"/>
                    <a:pt x="99865" y="84347"/>
                  </a:cubicBezTo>
                  <a:cubicBezTo>
                    <a:pt x="99060" y="73913"/>
                    <a:pt x="103892" y="64347"/>
                    <a:pt x="108724" y="55652"/>
                  </a:cubicBezTo>
                  <a:cubicBezTo>
                    <a:pt x="113557" y="46956"/>
                    <a:pt x="118389" y="39130"/>
                    <a:pt x="117583" y="29565"/>
                  </a:cubicBezTo>
                  <a:cubicBezTo>
                    <a:pt x="115973" y="13043"/>
                    <a:pt x="104697" y="3478"/>
                    <a:pt x="88590" y="3478"/>
                  </a:cubicBezTo>
                  <a:cubicBezTo>
                    <a:pt x="86174" y="3478"/>
                    <a:pt x="83758" y="3478"/>
                    <a:pt x="81342" y="3478"/>
                  </a:cubicBezTo>
                  <a:cubicBezTo>
                    <a:pt x="82147" y="4347"/>
                    <a:pt x="82147" y="4347"/>
                    <a:pt x="82147" y="4347"/>
                  </a:cubicBezTo>
                  <a:cubicBezTo>
                    <a:pt x="82147" y="5217"/>
                    <a:pt x="82147" y="5217"/>
                    <a:pt x="82147" y="6086"/>
                  </a:cubicBezTo>
                  <a:cubicBezTo>
                    <a:pt x="81342" y="7826"/>
                    <a:pt x="79731" y="8695"/>
                    <a:pt x="77315" y="9565"/>
                  </a:cubicBezTo>
                  <a:cubicBezTo>
                    <a:pt x="74899" y="9565"/>
                    <a:pt x="72483" y="10434"/>
                    <a:pt x="71677" y="12173"/>
                  </a:cubicBezTo>
                  <a:cubicBezTo>
                    <a:pt x="78120" y="9565"/>
                    <a:pt x="85369" y="6956"/>
                    <a:pt x="92617" y="6956"/>
                  </a:cubicBezTo>
                  <a:cubicBezTo>
                    <a:pt x="97449" y="6956"/>
                    <a:pt x="102281" y="7826"/>
                    <a:pt x="106308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16778" y="23478"/>
                    <a:pt x="110335" y="34782"/>
                    <a:pt x="104697" y="45217"/>
                  </a:cubicBezTo>
                  <a:cubicBezTo>
                    <a:pt x="101476" y="50434"/>
                    <a:pt x="99060" y="55652"/>
                    <a:pt x="98255" y="61739"/>
                  </a:cubicBezTo>
                  <a:cubicBezTo>
                    <a:pt x="96644" y="66086"/>
                    <a:pt x="97449" y="69565"/>
                    <a:pt x="97449" y="73043"/>
                  </a:cubicBezTo>
                  <a:cubicBezTo>
                    <a:pt x="98255" y="62608"/>
                    <a:pt x="101476" y="54782"/>
                    <a:pt x="105503" y="47826"/>
                  </a:cubicBezTo>
                  <a:cubicBezTo>
                    <a:pt x="108724" y="40869"/>
                    <a:pt x="111946" y="33913"/>
                    <a:pt x="112751" y="24347"/>
                  </a:cubicBezTo>
                  <a:cubicBezTo>
                    <a:pt x="111946" y="23478"/>
                    <a:pt x="111140" y="21739"/>
                    <a:pt x="111946" y="20869"/>
                  </a:cubicBezTo>
                  <a:cubicBezTo>
                    <a:pt x="111946" y="20869"/>
                    <a:pt x="111946" y="20869"/>
                    <a:pt x="112751" y="20869"/>
                  </a:cubicBezTo>
                  <a:cubicBezTo>
                    <a:pt x="112751" y="20869"/>
                    <a:pt x="112751" y="20869"/>
                    <a:pt x="112751" y="20869"/>
                  </a:cubicBezTo>
                  <a:cubicBezTo>
                    <a:pt x="113557" y="20869"/>
                    <a:pt x="114362" y="20869"/>
                    <a:pt x="115167" y="22608"/>
                  </a:cubicBezTo>
                  <a:cubicBezTo>
                    <a:pt x="115167" y="22608"/>
                    <a:pt x="115167" y="22608"/>
                    <a:pt x="115167" y="22608"/>
                  </a:cubicBezTo>
                  <a:cubicBezTo>
                    <a:pt x="116778" y="37391"/>
                    <a:pt x="111946" y="47826"/>
                    <a:pt x="107114" y="57391"/>
                  </a:cubicBezTo>
                  <a:cubicBezTo>
                    <a:pt x="103892" y="63478"/>
                    <a:pt x="100671" y="70434"/>
                    <a:pt x="99060" y="77391"/>
                  </a:cubicBezTo>
                  <a:cubicBezTo>
                    <a:pt x="99060" y="78260"/>
                    <a:pt x="99060" y="78260"/>
                    <a:pt x="99060" y="78260"/>
                  </a:cubicBezTo>
                  <a:cubicBezTo>
                    <a:pt x="99060" y="81739"/>
                    <a:pt x="99865" y="84347"/>
                    <a:pt x="99865" y="88695"/>
                  </a:cubicBezTo>
                  <a:cubicBezTo>
                    <a:pt x="100671" y="91304"/>
                    <a:pt x="100671" y="93913"/>
                    <a:pt x="100671" y="97391"/>
                  </a:cubicBezTo>
                  <a:cubicBezTo>
                    <a:pt x="100671" y="107826"/>
                    <a:pt x="100671" y="117391"/>
                    <a:pt x="108724" y="119130"/>
                  </a:cubicBezTo>
                  <a:cubicBezTo>
                    <a:pt x="103892" y="115652"/>
                    <a:pt x="103892" y="107826"/>
                    <a:pt x="103892" y="100000"/>
                  </a:cubicBezTo>
                  <a:cubicBezTo>
                    <a:pt x="103892" y="97391"/>
                    <a:pt x="103892" y="97391"/>
                    <a:pt x="103892" y="97391"/>
                  </a:cubicBezTo>
                  <a:cubicBezTo>
                    <a:pt x="104697" y="97391"/>
                    <a:pt x="104697" y="97391"/>
                    <a:pt x="104697" y="97391"/>
                  </a:cubicBezTo>
                  <a:cubicBezTo>
                    <a:pt x="107114" y="100000"/>
                    <a:pt x="110335" y="100869"/>
                    <a:pt x="113557" y="100869"/>
                  </a:cubicBezTo>
                  <a:cubicBezTo>
                    <a:pt x="115167" y="100869"/>
                    <a:pt x="116778" y="100000"/>
                    <a:pt x="118389" y="99130"/>
                  </a:cubicBezTo>
                  <a:cubicBezTo>
                    <a:pt x="118389" y="97391"/>
                    <a:pt x="118389" y="94782"/>
                    <a:pt x="118389" y="92173"/>
                  </a:cubicBezTo>
                  <a:cubicBezTo>
                    <a:pt x="118389" y="89565"/>
                    <a:pt x="118389" y="86956"/>
                    <a:pt x="118389" y="85217"/>
                  </a:cubicBezTo>
                  <a:cubicBezTo>
                    <a:pt x="118389" y="85217"/>
                    <a:pt x="118389" y="85217"/>
                    <a:pt x="118389" y="85217"/>
                  </a:cubicBezTo>
                  <a:cubicBezTo>
                    <a:pt x="117583" y="86086"/>
                    <a:pt x="116778" y="86086"/>
                    <a:pt x="115973" y="86086"/>
                  </a:cubicBezTo>
                  <a:cubicBezTo>
                    <a:pt x="115167" y="86086"/>
                    <a:pt x="114362" y="86086"/>
                    <a:pt x="113557" y="86086"/>
                  </a:cubicBezTo>
                  <a:cubicBezTo>
                    <a:pt x="111140" y="85217"/>
                    <a:pt x="109530" y="84347"/>
                    <a:pt x="107919" y="85217"/>
                  </a:cubicBezTo>
                  <a:cubicBezTo>
                    <a:pt x="105503" y="86086"/>
                    <a:pt x="105503" y="86086"/>
                    <a:pt x="105503" y="86086"/>
                  </a:cubicBezTo>
                  <a:cubicBezTo>
                    <a:pt x="107114" y="84347"/>
                    <a:pt x="107114" y="84347"/>
                    <a:pt x="107114" y="84347"/>
                  </a:cubicBezTo>
                  <a:cubicBezTo>
                    <a:pt x="110335" y="80869"/>
                    <a:pt x="114362" y="80869"/>
                    <a:pt x="118389" y="84347"/>
                  </a:cubicBezTo>
                  <a:cubicBezTo>
                    <a:pt x="118389" y="84347"/>
                    <a:pt x="118389" y="84347"/>
                    <a:pt x="118389" y="84347"/>
                  </a:cubicBezTo>
                  <a:cubicBezTo>
                    <a:pt x="118389" y="83478"/>
                    <a:pt x="117583" y="82608"/>
                    <a:pt x="117583" y="81739"/>
                  </a:cubicBezTo>
                  <a:cubicBezTo>
                    <a:pt x="116778" y="80869"/>
                    <a:pt x="115167" y="80869"/>
                    <a:pt x="114362" y="80869"/>
                  </a:cubicBezTo>
                  <a:cubicBezTo>
                    <a:pt x="111946" y="80869"/>
                    <a:pt x="109530" y="81739"/>
                    <a:pt x="107114" y="83478"/>
                  </a:cubicBezTo>
                  <a:cubicBezTo>
                    <a:pt x="104697" y="84347"/>
                    <a:pt x="103087" y="85217"/>
                    <a:pt x="101476" y="85217"/>
                  </a:cubicBezTo>
                  <a:close/>
                  <a:moveTo>
                    <a:pt x="70872" y="10434"/>
                  </a:moveTo>
                  <a:cubicBezTo>
                    <a:pt x="72483" y="9565"/>
                    <a:pt x="74899" y="8695"/>
                    <a:pt x="76510" y="7826"/>
                  </a:cubicBezTo>
                  <a:cubicBezTo>
                    <a:pt x="78926" y="6956"/>
                    <a:pt x="80536" y="6956"/>
                    <a:pt x="81342" y="6086"/>
                  </a:cubicBezTo>
                  <a:cubicBezTo>
                    <a:pt x="81342" y="6086"/>
                    <a:pt x="81342" y="5217"/>
                    <a:pt x="81342" y="5217"/>
                  </a:cubicBezTo>
                  <a:cubicBezTo>
                    <a:pt x="79731" y="6086"/>
                    <a:pt x="78120" y="6956"/>
                    <a:pt x="76510" y="7826"/>
                  </a:cubicBezTo>
                  <a:cubicBezTo>
                    <a:pt x="74093" y="8695"/>
                    <a:pt x="71677" y="9565"/>
                    <a:pt x="70872" y="10434"/>
                  </a:cubicBezTo>
                  <a:close/>
                  <a:moveTo>
                    <a:pt x="45100" y="18260"/>
                  </a:moveTo>
                  <a:cubicBezTo>
                    <a:pt x="44295" y="18260"/>
                    <a:pt x="43489" y="18260"/>
                    <a:pt x="42684" y="17391"/>
                  </a:cubicBezTo>
                  <a:cubicBezTo>
                    <a:pt x="39463" y="16521"/>
                    <a:pt x="36241" y="16521"/>
                    <a:pt x="32214" y="16521"/>
                  </a:cubicBezTo>
                  <a:cubicBezTo>
                    <a:pt x="31409" y="16521"/>
                    <a:pt x="29798" y="16521"/>
                    <a:pt x="28187" y="16521"/>
                  </a:cubicBezTo>
                  <a:cubicBezTo>
                    <a:pt x="29798" y="17391"/>
                    <a:pt x="30604" y="17391"/>
                    <a:pt x="32214" y="17391"/>
                  </a:cubicBezTo>
                  <a:cubicBezTo>
                    <a:pt x="35436" y="18260"/>
                    <a:pt x="37852" y="19130"/>
                    <a:pt x="40268" y="19130"/>
                  </a:cubicBezTo>
                  <a:cubicBezTo>
                    <a:pt x="41879" y="19130"/>
                    <a:pt x="43489" y="19130"/>
                    <a:pt x="45100" y="18260"/>
                  </a:cubicBezTo>
                  <a:close/>
                  <a:moveTo>
                    <a:pt x="113557" y="23478"/>
                  </a:moveTo>
                  <a:cubicBezTo>
                    <a:pt x="113557" y="22608"/>
                    <a:pt x="113557" y="22608"/>
                    <a:pt x="112751" y="21739"/>
                  </a:cubicBezTo>
                  <a:cubicBezTo>
                    <a:pt x="113557" y="22608"/>
                    <a:pt x="113557" y="23478"/>
                    <a:pt x="113557" y="23478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34782"/>
                    <a:pt x="109530" y="41739"/>
                    <a:pt x="106308" y="48695"/>
                  </a:cubicBezTo>
                  <a:cubicBezTo>
                    <a:pt x="103087" y="55652"/>
                    <a:pt x="99060" y="62608"/>
                    <a:pt x="99060" y="73043"/>
                  </a:cubicBezTo>
                  <a:cubicBezTo>
                    <a:pt x="100671" y="66956"/>
                    <a:pt x="103087" y="61739"/>
                    <a:pt x="105503" y="57391"/>
                  </a:cubicBezTo>
                  <a:cubicBezTo>
                    <a:pt x="111140" y="46956"/>
                    <a:pt x="115973" y="37391"/>
                    <a:pt x="113557" y="23478"/>
                  </a:cubicBezTo>
                  <a:close/>
                  <a:moveTo>
                    <a:pt x="116778" y="85217"/>
                  </a:moveTo>
                  <a:cubicBezTo>
                    <a:pt x="114362" y="82608"/>
                    <a:pt x="111946" y="82608"/>
                    <a:pt x="109530" y="83478"/>
                  </a:cubicBezTo>
                  <a:cubicBezTo>
                    <a:pt x="111140" y="83478"/>
                    <a:pt x="112751" y="84347"/>
                    <a:pt x="113557" y="84347"/>
                  </a:cubicBezTo>
                  <a:cubicBezTo>
                    <a:pt x="115167" y="85217"/>
                    <a:pt x="115973" y="85217"/>
                    <a:pt x="116778" y="85217"/>
                  </a:cubicBezTo>
                  <a:close/>
                  <a:moveTo>
                    <a:pt x="106308" y="86956"/>
                  </a:moveTo>
                  <a:cubicBezTo>
                    <a:pt x="114362" y="86956"/>
                    <a:pt x="114362" y="86956"/>
                    <a:pt x="114362" y="86956"/>
                  </a:cubicBezTo>
                  <a:cubicBezTo>
                    <a:pt x="115167" y="86956"/>
                    <a:pt x="115167" y="86956"/>
                    <a:pt x="115167" y="86956"/>
                  </a:cubicBezTo>
                  <a:cubicBezTo>
                    <a:pt x="117583" y="88695"/>
                    <a:pt x="117583" y="93913"/>
                    <a:pt x="117583" y="98260"/>
                  </a:cubicBezTo>
                  <a:cubicBezTo>
                    <a:pt x="117583" y="99130"/>
                    <a:pt x="117583" y="99130"/>
                    <a:pt x="117583" y="99130"/>
                  </a:cubicBezTo>
                  <a:cubicBezTo>
                    <a:pt x="116778" y="99130"/>
                    <a:pt x="116778" y="99130"/>
                    <a:pt x="116778" y="99130"/>
                  </a:cubicBezTo>
                  <a:cubicBezTo>
                    <a:pt x="111140" y="100000"/>
                    <a:pt x="106308" y="97391"/>
                    <a:pt x="104697" y="93913"/>
                  </a:cubicBezTo>
                  <a:cubicBezTo>
                    <a:pt x="103892" y="91304"/>
                    <a:pt x="103892" y="88695"/>
                    <a:pt x="106308" y="86956"/>
                  </a:cubicBezTo>
                  <a:close/>
                  <a:moveTo>
                    <a:pt x="114362" y="87826"/>
                  </a:moveTo>
                  <a:cubicBezTo>
                    <a:pt x="107114" y="87826"/>
                    <a:pt x="107114" y="87826"/>
                    <a:pt x="107114" y="87826"/>
                  </a:cubicBezTo>
                  <a:cubicBezTo>
                    <a:pt x="105503" y="89565"/>
                    <a:pt x="104697" y="91304"/>
                    <a:pt x="105503" y="93043"/>
                  </a:cubicBezTo>
                  <a:cubicBezTo>
                    <a:pt x="107114" y="96521"/>
                    <a:pt x="111140" y="98260"/>
                    <a:pt x="115973" y="97391"/>
                  </a:cubicBezTo>
                  <a:cubicBezTo>
                    <a:pt x="116778" y="92173"/>
                    <a:pt x="115973" y="89565"/>
                    <a:pt x="114362" y="8782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0" name="Shape 100"/>
            <p:cNvSpPr/>
            <p:nvPr/>
          </p:nvSpPr>
          <p:spPr>
            <a:xfrm>
              <a:off x="4205288" y="5753100"/>
              <a:ext cx="303213" cy="344488"/>
            </a:xfrm>
            <a:custGeom>
              <a:pathLst>
                <a:path extrusionOk="0" h="120000" w="120000">
                  <a:moveTo>
                    <a:pt x="41777" y="104313"/>
                  </a:moveTo>
                  <a:cubicBezTo>
                    <a:pt x="55111" y="104313"/>
                    <a:pt x="67555" y="93333"/>
                    <a:pt x="80888" y="89411"/>
                  </a:cubicBezTo>
                  <a:cubicBezTo>
                    <a:pt x="72888" y="94117"/>
                    <a:pt x="56000" y="105098"/>
                    <a:pt x="41777" y="108235"/>
                  </a:cubicBezTo>
                  <a:cubicBezTo>
                    <a:pt x="24888" y="112156"/>
                    <a:pt x="0" y="112941"/>
                    <a:pt x="0" y="97254"/>
                  </a:cubicBezTo>
                  <a:cubicBezTo>
                    <a:pt x="5333" y="96470"/>
                    <a:pt x="888" y="103529"/>
                    <a:pt x="3555" y="104313"/>
                  </a:cubicBezTo>
                  <a:cubicBezTo>
                    <a:pt x="33777" y="116078"/>
                    <a:pt x="57777" y="88627"/>
                    <a:pt x="86222" y="85490"/>
                  </a:cubicBezTo>
                  <a:cubicBezTo>
                    <a:pt x="87111" y="81568"/>
                    <a:pt x="88888" y="78431"/>
                    <a:pt x="88888" y="73725"/>
                  </a:cubicBezTo>
                  <a:cubicBezTo>
                    <a:pt x="96888" y="66666"/>
                    <a:pt x="116444" y="36078"/>
                    <a:pt x="111111" y="17254"/>
                  </a:cubicBezTo>
                  <a:cubicBezTo>
                    <a:pt x="109333" y="9411"/>
                    <a:pt x="96888" y="0"/>
                    <a:pt x="89777" y="11764"/>
                  </a:cubicBezTo>
                  <a:cubicBezTo>
                    <a:pt x="86222" y="7058"/>
                    <a:pt x="95111" y="3137"/>
                    <a:pt x="101333" y="3921"/>
                  </a:cubicBezTo>
                  <a:cubicBezTo>
                    <a:pt x="111111" y="4705"/>
                    <a:pt x="116444" y="14117"/>
                    <a:pt x="117333" y="23529"/>
                  </a:cubicBezTo>
                  <a:cubicBezTo>
                    <a:pt x="120000" y="43921"/>
                    <a:pt x="98666" y="70588"/>
                    <a:pt x="95111" y="83137"/>
                  </a:cubicBezTo>
                  <a:cubicBezTo>
                    <a:pt x="118222" y="82352"/>
                    <a:pt x="112000" y="120000"/>
                    <a:pt x="88888" y="107450"/>
                  </a:cubicBezTo>
                  <a:cubicBezTo>
                    <a:pt x="86222" y="101960"/>
                    <a:pt x="87111" y="94117"/>
                    <a:pt x="84444" y="88627"/>
                  </a:cubicBezTo>
                  <a:cubicBezTo>
                    <a:pt x="69333" y="88627"/>
                    <a:pt x="56000" y="99607"/>
                    <a:pt x="41777" y="104313"/>
                  </a:cubicBezTo>
                  <a:close/>
                  <a:moveTo>
                    <a:pt x="90666" y="83921"/>
                  </a:moveTo>
                  <a:cubicBezTo>
                    <a:pt x="99555" y="65882"/>
                    <a:pt x="115555" y="49411"/>
                    <a:pt x="113777" y="28235"/>
                  </a:cubicBezTo>
                  <a:cubicBezTo>
                    <a:pt x="112000" y="50980"/>
                    <a:pt x="93333" y="65098"/>
                    <a:pt x="90666" y="83921"/>
                  </a:cubicBezTo>
                  <a:close/>
                  <a:moveTo>
                    <a:pt x="101333" y="86274"/>
                  </a:moveTo>
                  <a:cubicBezTo>
                    <a:pt x="104000" y="92549"/>
                    <a:pt x="107555" y="94901"/>
                    <a:pt x="104888" y="100392"/>
                  </a:cubicBezTo>
                  <a:cubicBezTo>
                    <a:pt x="113777" y="98039"/>
                    <a:pt x="105777" y="87843"/>
                    <a:pt x="101333" y="86274"/>
                  </a:cubicBezTo>
                  <a:close/>
                  <a:moveTo>
                    <a:pt x="92444" y="86274"/>
                  </a:moveTo>
                  <a:cubicBezTo>
                    <a:pt x="88888" y="89411"/>
                    <a:pt x="88888" y="98039"/>
                    <a:pt x="90666" y="102745"/>
                  </a:cubicBezTo>
                  <a:cubicBezTo>
                    <a:pt x="96000" y="103529"/>
                    <a:pt x="97777" y="105882"/>
                    <a:pt x="102222" y="104313"/>
                  </a:cubicBezTo>
                  <a:cubicBezTo>
                    <a:pt x="106666" y="94901"/>
                    <a:pt x="101333" y="87058"/>
                    <a:pt x="92444" y="8627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1" name="Shape 101"/>
            <p:cNvSpPr/>
            <p:nvPr/>
          </p:nvSpPr>
          <p:spPr>
            <a:xfrm>
              <a:off x="4202113" y="5762625"/>
              <a:ext cx="306388" cy="311150"/>
            </a:xfrm>
            <a:custGeom>
              <a:pathLst>
                <a:path extrusionOk="0" h="120000" w="120000">
                  <a:moveTo>
                    <a:pt x="22941" y="120000"/>
                  </a:moveTo>
                  <a:cubicBezTo>
                    <a:pt x="14117" y="120000"/>
                    <a:pt x="7941" y="118260"/>
                    <a:pt x="4411" y="113913"/>
                  </a:cubicBezTo>
                  <a:cubicBezTo>
                    <a:pt x="1764" y="112173"/>
                    <a:pt x="0" y="108695"/>
                    <a:pt x="0" y="104347"/>
                  </a:cubicBezTo>
                  <a:cubicBezTo>
                    <a:pt x="0" y="104347"/>
                    <a:pt x="0" y="104347"/>
                    <a:pt x="0" y="104347"/>
                  </a:cubicBezTo>
                  <a:cubicBezTo>
                    <a:pt x="882" y="103478"/>
                    <a:pt x="882" y="103478"/>
                    <a:pt x="882" y="103478"/>
                  </a:cubicBezTo>
                  <a:cubicBezTo>
                    <a:pt x="1764" y="103478"/>
                    <a:pt x="2647" y="103478"/>
                    <a:pt x="3529" y="104347"/>
                  </a:cubicBezTo>
                  <a:cubicBezTo>
                    <a:pt x="4411" y="105217"/>
                    <a:pt x="4411" y="106956"/>
                    <a:pt x="4411" y="107826"/>
                  </a:cubicBezTo>
                  <a:cubicBezTo>
                    <a:pt x="4411" y="109565"/>
                    <a:pt x="4411" y="111304"/>
                    <a:pt x="5294" y="111304"/>
                  </a:cubicBezTo>
                  <a:cubicBezTo>
                    <a:pt x="9705" y="113913"/>
                    <a:pt x="15000" y="114782"/>
                    <a:pt x="20294" y="114782"/>
                  </a:cubicBezTo>
                  <a:cubicBezTo>
                    <a:pt x="32647" y="114782"/>
                    <a:pt x="43235" y="108695"/>
                    <a:pt x="55588" y="102608"/>
                  </a:cubicBezTo>
                  <a:cubicBezTo>
                    <a:pt x="65294" y="97391"/>
                    <a:pt x="75000" y="92173"/>
                    <a:pt x="85588" y="90434"/>
                  </a:cubicBezTo>
                  <a:cubicBezTo>
                    <a:pt x="85588" y="90434"/>
                    <a:pt x="85588" y="90434"/>
                    <a:pt x="85588" y="90434"/>
                  </a:cubicBezTo>
                  <a:cubicBezTo>
                    <a:pt x="87352" y="86956"/>
                    <a:pt x="88235" y="83478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96176" y="70434"/>
                    <a:pt x="116470" y="36521"/>
                    <a:pt x="110294" y="15652"/>
                  </a:cubicBezTo>
                  <a:cubicBezTo>
                    <a:pt x="109411" y="10434"/>
                    <a:pt x="103235" y="3478"/>
                    <a:pt x="97941" y="3478"/>
                  </a:cubicBezTo>
                  <a:cubicBezTo>
                    <a:pt x="95294" y="3478"/>
                    <a:pt x="92647" y="6086"/>
                    <a:pt x="90882" y="9565"/>
                  </a:cubicBezTo>
                  <a:cubicBezTo>
                    <a:pt x="90000" y="10434"/>
                    <a:pt x="90000" y="10434"/>
                    <a:pt x="90000" y="10434"/>
                  </a:cubicBezTo>
                  <a:cubicBezTo>
                    <a:pt x="89117" y="9565"/>
                    <a:pt x="89117" y="9565"/>
                    <a:pt x="89117" y="9565"/>
                  </a:cubicBezTo>
                  <a:cubicBezTo>
                    <a:pt x="88235" y="7826"/>
                    <a:pt x="88235" y="6956"/>
                    <a:pt x="89117" y="5217"/>
                  </a:cubicBezTo>
                  <a:cubicBezTo>
                    <a:pt x="90882" y="1739"/>
                    <a:pt x="96176" y="0"/>
                    <a:pt x="100588" y="0"/>
                  </a:cubicBezTo>
                  <a:cubicBezTo>
                    <a:pt x="100588" y="0"/>
                    <a:pt x="100588" y="0"/>
                    <a:pt x="101470" y="0"/>
                  </a:cubicBezTo>
                  <a:cubicBezTo>
                    <a:pt x="112058" y="869"/>
                    <a:pt x="117352" y="12173"/>
                    <a:pt x="118235" y="22608"/>
                  </a:cubicBezTo>
                  <a:cubicBezTo>
                    <a:pt x="120000" y="38260"/>
                    <a:pt x="110294" y="57391"/>
                    <a:pt x="103235" y="72173"/>
                  </a:cubicBezTo>
                  <a:cubicBezTo>
                    <a:pt x="99705" y="78260"/>
                    <a:pt x="97058" y="83478"/>
                    <a:pt x="96176" y="87826"/>
                  </a:cubicBezTo>
                  <a:cubicBezTo>
                    <a:pt x="105882" y="87826"/>
                    <a:pt x="110294" y="95652"/>
                    <a:pt x="110294" y="103478"/>
                  </a:cubicBezTo>
                  <a:cubicBezTo>
                    <a:pt x="110294" y="111304"/>
                    <a:pt x="105882" y="119130"/>
                    <a:pt x="97941" y="119130"/>
                  </a:cubicBezTo>
                  <a:cubicBezTo>
                    <a:pt x="94411" y="119130"/>
                    <a:pt x="91764" y="118260"/>
                    <a:pt x="88235" y="116521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6470" y="113043"/>
                    <a:pt x="86470" y="108695"/>
                    <a:pt x="85588" y="104347"/>
                  </a:cubicBezTo>
                  <a:cubicBezTo>
                    <a:pt x="85588" y="100869"/>
                    <a:pt x="85588" y="98260"/>
                    <a:pt x="84705" y="95652"/>
                  </a:cubicBezTo>
                  <a:cubicBezTo>
                    <a:pt x="83823" y="95652"/>
                    <a:pt x="83823" y="95652"/>
                    <a:pt x="82941" y="95652"/>
                  </a:cubicBezTo>
                  <a:cubicBezTo>
                    <a:pt x="81176" y="96521"/>
                    <a:pt x="81176" y="96521"/>
                    <a:pt x="81176" y="96521"/>
                  </a:cubicBezTo>
                  <a:cubicBezTo>
                    <a:pt x="80294" y="97391"/>
                    <a:pt x="78529" y="98260"/>
                    <a:pt x="76764" y="100000"/>
                  </a:cubicBezTo>
                  <a:cubicBezTo>
                    <a:pt x="67941" y="105217"/>
                    <a:pt x="53823" y="114782"/>
                    <a:pt x="42352" y="117391"/>
                  </a:cubicBezTo>
                  <a:cubicBezTo>
                    <a:pt x="36176" y="119130"/>
                    <a:pt x="29117" y="120000"/>
                    <a:pt x="22941" y="120000"/>
                  </a:cubicBezTo>
                  <a:close/>
                  <a:moveTo>
                    <a:pt x="4411" y="112173"/>
                  </a:moveTo>
                  <a:cubicBezTo>
                    <a:pt x="4411" y="113043"/>
                    <a:pt x="4411" y="113043"/>
                    <a:pt x="5294" y="113043"/>
                  </a:cubicBezTo>
                  <a:cubicBezTo>
                    <a:pt x="8823" y="116521"/>
                    <a:pt x="15000" y="119130"/>
                    <a:pt x="22941" y="119130"/>
                  </a:cubicBezTo>
                  <a:cubicBezTo>
                    <a:pt x="29117" y="119130"/>
                    <a:pt x="36176" y="117391"/>
                    <a:pt x="42352" y="116521"/>
                  </a:cubicBezTo>
                  <a:cubicBezTo>
                    <a:pt x="53823" y="113043"/>
                    <a:pt x="67058" y="104347"/>
                    <a:pt x="75882" y="99130"/>
                  </a:cubicBezTo>
                  <a:cubicBezTo>
                    <a:pt x="72352" y="100000"/>
                    <a:pt x="68823" y="101739"/>
                    <a:pt x="66176" y="103478"/>
                  </a:cubicBezTo>
                  <a:cubicBezTo>
                    <a:pt x="58235" y="107826"/>
                    <a:pt x="50294" y="112173"/>
                    <a:pt x="42352" y="112173"/>
                  </a:cubicBezTo>
                  <a:cubicBezTo>
                    <a:pt x="38823" y="112173"/>
                    <a:pt x="38823" y="112173"/>
                    <a:pt x="38823" y="112173"/>
                  </a:cubicBezTo>
                  <a:cubicBezTo>
                    <a:pt x="42352" y="111304"/>
                    <a:pt x="42352" y="111304"/>
                    <a:pt x="42352" y="111304"/>
                  </a:cubicBezTo>
                  <a:cubicBezTo>
                    <a:pt x="47647" y="109565"/>
                    <a:pt x="52058" y="106956"/>
                    <a:pt x="57352" y="104347"/>
                  </a:cubicBezTo>
                  <a:cubicBezTo>
                    <a:pt x="66176" y="99130"/>
                    <a:pt x="75000" y="93913"/>
                    <a:pt x="84705" y="93913"/>
                  </a:cubicBezTo>
                  <a:cubicBezTo>
                    <a:pt x="84705" y="93913"/>
                    <a:pt x="84705" y="93913"/>
                    <a:pt x="84705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4782"/>
                    <a:pt x="85588" y="94782"/>
                    <a:pt x="85588" y="94782"/>
                  </a:cubicBezTo>
                  <a:cubicBezTo>
                    <a:pt x="86470" y="97391"/>
                    <a:pt x="87352" y="100869"/>
                    <a:pt x="87352" y="104347"/>
                  </a:cubicBezTo>
                  <a:cubicBezTo>
                    <a:pt x="87352" y="107826"/>
                    <a:pt x="88235" y="112173"/>
                    <a:pt x="89117" y="114782"/>
                  </a:cubicBezTo>
                  <a:cubicBezTo>
                    <a:pt x="91764" y="116521"/>
                    <a:pt x="95294" y="117391"/>
                    <a:pt x="97941" y="117391"/>
                  </a:cubicBezTo>
                  <a:cubicBezTo>
                    <a:pt x="104117" y="117391"/>
                    <a:pt x="107647" y="112173"/>
                    <a:pt x="108529" y="106956"/>
                  </a:cubicBezTo>
                  <a:cubicBezTo>
                    <a:pt x="107647" y="107826"/>
                    <a:pt x="106764" y="108695"/>
                    <a:pt x="105000" y="108695"/>
                  </a:cubicBezTo>
                  <a:cubicBezTo>
                    <a:pt x="104117" y="108695"/>
                    <a:pt x="104117" y="108695"/>
                    <a:pt x="104117" y="108695"/>
                  </a:cubicBezTo>
                  <a:cubicBezTo>
                    <a:pt x="104117" y="110434"/>
                    <a:pt x="103235" y="111304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1470" y="113043"/>
                    <a:pt x="100588" y="113043"/>
                    <a:pt x="99705" y="113043"/>
                  </a:cubicBezTo>
                  <a:cubicBezTo>
                    <a:pt x="99705" y="113043"/>
                    <a:pt x="99705" y="113043"/>
                    <a:pt x="99705" y="113043"/>
                  </a:cubicBezTo>
                  <a:cubicBezTo>
                    <a:pt x="97941" y="113043"/>
                    <a:pt x="96176" y="113043"/>
                    <a:pt x="95294" y="112173"/>
                  </a:cubicBezTo>
                  <a:cubicBezTo>
                    <a:pt x="93529" y="112173"/>
                    <a:pt x="92647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88235" y="106086"/>
                    <a:pt x="88235" y="95652"/>
                    <a:pt x="91764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7058" y="92173"/>
                    <a:pt x="100588" y="93913"/>
                    <a:pt x="102352" y="97391"/>
                  </a:cubicBezTo>
                  <a:cubicBezTo>
                    <a:pt x="104117" y="100869"/>
                    <a:pt x="105000" y="104347"/>
                    <a:pt x="104117" y="107826"/>
                  </a:cubicBezTo>
                  <a:cubicBezTo>
                    <a:pt x="104117" y="107826"/>
                    <a:pt x="104117" y="107826"/>
                    <a:pt x="104117" y="107826"/>
                  </a:cubicBezTo>
                  <a:cubicBezTo>
                    <a:pt x="106764" y="103478"/>
                    <a:pt x="105000" y="100869"/>
                    <a:pt x="103235" y="97391"/>
                  </a:cubicBezTo>
                  <a:cubicBezTo>
                    <a:pt x="102352" y="95652"/>
                    <a:pt x="101470" y="94782"/>
                    <a:pt x="100588" y="92173"/>
                  </a:cubicBezTo>
                  <a:cubicBezTo>
                    <a:pt x="100588" y="91304"/>
                    <a:pt x="100588" y="91304"/>
                    <a:pt x="100588" y="91304"/>
                  </a:cubicBezTo>
                  <a:cubicBezTo>
                    <a:pt x="101470" y="91304"/>
                    <a:pt x="101470" y="91304"/>
                    <a:pt x="101470" y="91304"/>
                  </a:cubicBezTo>
                  <a:cubicBezTo>
                    <a:pt x="103235" y="92173"/>
                    <a:pt x="106764" y="94782"/>
                    <a:pt x="108529" y="98260"/>
                  </a:cubicBezTo>
                  <a:cubicBezTo>
                    <a:pt x="106764" y="93043"/>
                    <a:pt x="102352" y="88695"/>
                    <a:pt x="95294" y="88695"/>
                  </a:cubicBezTo>
                  <a:cubicBezTo>
                    <a:pt x="94411" y="88695"/>
                    <a:pt x="94411" y="88695"/>
                    <a:pt x="94411" y="88695"/>
                  </a:cubicBezTo>
                  <a:cubicBezTo>
                    <a:pt x="94411" y="87826"/>
                    <a:pt x="94411" y="87826"/>
                    <a:pt x="94411" y="87826"/>
                  </a:cubicBezTo>
                  <a:cubicBezTo>
                    <a:pt x="95294" y="84347"/>
                    <a:pt x="98823" y="78260"/>
                    <a:pt x="101470" y="71304"/>
                  </a:cubicBezTo>
                  <a:cubicBezTo>
                    <a:pt x="109411" y="56521"/>
                    <a:pt x="118235" y="38260"/>
                    <a:pt x="117352" y="22608"/>
                  </a:cubicBezTo>
                  <a:cubicBezTo>
                    <a:pt x="115588" y="13043"/>
                    <a:pt x="111176" y="2608"/>
                    <a:pt x="101470" y="1739"/>
                  </a:cubicBezTo>
                  <a:cubicBezTo>
                    <a:pt x="97058" y="869"/>
                    <a:pt x="91764" y="3478"/>
                    <a:pt x="90000" y="6086"/>
                  </a:cubicBezTo>
                  <a:cubicBezTo>
                    <a:pt x="90000" y="6086"/>
                    <a:pt x="90000" y="6956"/>
                    <a:pt x="90000" y="7826"/>
                  </a:cubicBezTo>
                  <a:cubicBezTo>
                    <a:pt x="92647" y="3478"/>
                    <a:pt x="96176" y="2608"/>
                    <a:pt x="97941" y="2608"/>
                  </a:cubicBezTo>
                  <a:cubicBezTo>
                    <a:pt x="104117" y="2608"/>
                    <a:pt x="110294" y="9565"/>
                    <a:pt x="112058" y="15652"/>
                  </a:cubicBezTo>
                  <a:cubicBezTo>
                    <a:pt x="117352" y="36521"/>
                    <a:pt x="97058" y="70434"/>
                    <a:pt x="89117" y="79130"/>
                  </a:cubicBezTo>
                  <a:cubicBezTo>
                    <a:pt x="90000" y="83478"/>
                    <a:pt x="88235" y="86956"/>
                    <a:pt x="87352" y="9043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75882" y="93043"/>
                    <a:pt x="66176" y="98260"/>
                    <a:pt x="56470" y="103478"/>
                  </a:cubicBezTo>
                  <a:cubicBezTo>
                    <a:pt x="45000" y="109565"/>
                    <a:pt x="32647" y="115652"/>
                    <a:pt x="20294" y="115652"/>
                  </a:cubicBezTo>
                  <a:cubicBezTo>
                    <a:pt x="15000" y="115652"/>
                    <a:pt x="9705" y="114782"/>
                    <a:pt x="4411" y="112173"/>
                  </a:cubicBezTo>
                  <a:cubicBezTo>
                    <a:pt x="4411" y="112173"/>
                    <a:pt x="4411" y="112173"/>
                    <a:pt x="4411" y="112173"/>
                  </a:cubicBezTo>
                  <a:close/>
                  <a:moveTo>
                    <a:pt x="91764" y="110434"/>
                  </a:moveTo>
                  <a:cubicBezTo>
                    <a:pt x="93529" y="110434"/>
                    <a:pt x="94411" y="110434"/>
                    <a:pt x="95294" y="111304"/>
                  </a:cubicBezTo>
                  <a:cubicBezTo>
                    <a:pt x="97941" y="112173"/>
                    <a:pt x="99705" y="112173"/>
                    <a:pt x="102352" y="111304"/>
                  </a:cubicBezTo>
                  <a:cubicBezTo>
                    <a:pt x="104117" y="106956"/>
                    <a:pt x="104117" y="101739"/>
                    <a:pt x="101470" y="98260"/>
                  </a:cubicBezTo>
                  <a:cubicBezTo>
                    <a:pt x="99705" y="95652"/>
                    <a:pt x="96176" y="93043"/>
                    <a:pt x="92647" y="93043"/>
                  </a:cubicBezTo>
                  <a:cubicBezTo>
                    <a:pt x="90000" y="96521"/>
                    <a:pt x="90000" y="105217"/>
                    <a:pt x="91764" y="110434"/>
                  </a:cubicBezTo>
                  <a:close/>
                  <a:moveTo>
                    <a:pt x="78529" y="95652"/>
                  </a:moveTo>
                  <a:cubicBezTo>
                    <a:pt x="71470" y="97391"/>
                    <a:pt x="64411" y="101739"/>
                    <a:pt x="57352" y="105217"/>
                  </a:cubicBezTo>
                  <a:cubicBezTo>
                    <a:pt x="53823" y="106956"/>
                    <a:pt x="50294" y="108695"/>
                    <a:pt x="46764" y="110434"/>
                  </a:cubicBezTo>
                  <a:cubicBezTo>
                    <a:pt x="52941" y="109565"/>
                    <a:pt x="59117" y="106086"/>
                    <a:pt x="65294" y="102608"/>
                  </a:cubicBezTo>
                  <a:cubicBezTo>
                    <a:pt x="69705" y="100000"/>
                    <a:pt x="74117" y="97391"/>
                    <a:pt x="78529" y="95652"/>
                  </a:cubicBezTo>
                  <a:close/>
                  <a:moveTo>
                    <a:pt x="1764" y="105217"/>
                  </a:moveTo>
                  <a:cubicBezTo>
                    <a:pt x="1764" y="106956"/>
                    <a:pt x="2647" y="108695"/>
                    <a:pt x="3529" y="110434"/>
                  </a:cubicBezTo>
                  <a:cubicBezTo>
                    <a:pt x="2647" y="110434"/>
                    <a:pt x="2647" y="108695"/>
                    <a:pt x="2647" y="107826"/>
                  </a:cubicBezTo>
                  <a:cubicBezTo>
                    <a:pt x="2647" y="106956"/>
                    <a:pt x="3529" y="106086"/>
                    <a:pt x="2647" y="105217"/>
                  </a:cubicBezTo>
                  <a:cubicBezTo>
                    <a:pt x="2647" y="105217"/>
                    <a:pt x="2647" y="105217"/>
                    <a:pt x="1764" y="105217"/>
                  </a:cubicBezTo>
                  <a:close/>
                  <a:moveTo>
                    <a:pt x="102352" y="93913"/>
                  </a:moveTo>
                  <a:cubicBezTo>
                    <a:pt x="103235" y="94782"/>
                    <a:pt x="104117" y="95652"/>
                    <a:pt x="104117" y="96521"/>
                  </a:cubicBezTo>
                  <a:cubicBezTo>
                    <a:pt x="105882" y="100000"/>
                    <a:pt x="107647" y="102608"/>
                    <a:pt x="105882" y="106956"/>
                  </a:cubicBezTo>
                  <a:cubicBezTo>
                    <a:pt x="107647" y="106086"/>
                    <a:pt x="108529" y="105217"/>
                    <a:pt x="108529" y="103478"/>
                  </a:cubicBezTo>
                  <a:cubicBezTo>
                    <a:pt x="108529" y="100000"/>
                    <a:pt x="105000" y="95652"/>
                    <a:pt x="102352" y="93913"/>
                  </a:cubicBezTo>
                  <a:close/>
                  <a:moveTo>
                    <a:pt x="90000" y="93913"/>
                  </a:moveTo>
                  <a:cubicBezTo>
                    <a:pt x="90882" y="89565"/>
                    <a:pt x="90882" y="89565"/>
                    <a:pt x="90882" y="89565"/>
                  </a:cubicBezTo>
                  <a:cubicBezTo>
                    <a:pt x="91764" y="80000"/>
                    <a:pt x="96176" y="71304"/>
                    <a:pt x="100588" y="62608"/>
                  </a:cubicBezTo>
                  <a:cubicBezTo>
                    <a:pt x="106764" y="52173"/>
                    <a:pt x="112058" y="40869"/>
                    <a:pt x="112941" y="27826"/>
                  </a:cubicBezTo>
                  <a:cubicBezTo>
                    <a:pt x="114705" y="27826"/>
                    <a:pt x="114705" y="27826"/>
                    <a:pt x="114705" y="27826"/>
                  </a:cubicBezTo>
                  <a:cubicBezTo>
                    <a:pt x="115588" y="44347"/>
                    <a:pt x="107647" y="59130"/>
                    <a:pt x="100588" y="73043"/>
                  </a:cubicBezTo>
                  <a:cubicBezTo>
                    <a:pt x="97058" y="78260"/>
                    <a:pt x="94411" y="84347"/>
                    <a:pt x="91764" y="89565"/>
                  </a:cubicBezTo>
                  <a:lnTo>
                    <a:pt x="90000" y="93913"/>
                  </a:lnTo>
                  <a:close/>
                  <a:moveTo>
                    <a:pt x="112941" y="38260"/>
                  </a:moveTo>
                  <a:cubicBezTo>
                    <a:pt x="110294" y="46956"/>
                    <a:pt x="105882" y="54782"/>
                    <a:pt x="102352" y="62608"/>
                  </a:cubicBezTo>
                  <a:cubicBezTo>
                    <a:pt x="97941" y="70434"/>
                    <a:pt x="94411" y="77391"/>
                    <a:pt x="92647" y="84347"/>
                  </a:cubicBezTo>
                  <a:cubicBezTo>
                    <a:pt x="95294" y="80000"/>
                    <a:pt x="97058" y="76521"/>
                    <a:pt x="98823" y="72173"/>
                  </a:cubicBezTo>
                  <a:cubicBezTo>
                    <a:pt x="105000" y="61739"/>
                    <a:pt x="111176" y="50434"/>
                    <a:pt x="112941" y="3826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Um espaço reservado vazio para adicionar uma imagem. Clique no espaço reservado e selecione a imagem que você deseja adicionar." id="102" name="Shape 102"/>
          <p:cNvSpPr/>
          <p:nvPr>
            <p:ph idx="2" type="pic"/>
          </p:nvPr>
        </p:nvSpPr>
        <p:spPr>
          <a:xfrm>
            <a:off x="1249168" y="1824285"/>
            <a:ext cx="2715289" cy="2776308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1235212" y="4947405"/>
            <a:ext cx="2743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1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grpSp>
        <p:nvGrpSpPr>
          <p:cNvPr id="104" name="Shape 104"/>
          <p:cNvGrpSpPr/>
          <p:nvPr/>
        </p:nvGrpSpPr>
        <p:grpSpPr>
          <a:xfrm rot="5400000">
            <a:off x="4517135" y="1678105"/>
            <a:ext cx="3123347" cy="3089730"/>
            <a:chOff x="895350" y="3313113"/>
            <a:chExt cx="3613151" cy="2790825"/>
          </a:xfrm>
        </p:grpSpPr>
        <p:sp>
          <p:nvSpPr>
            <p:cNvPr id="105" name="Shape 105"/>
            <p:cNvSpPr/>
            <p:nvPr/>
          </p:nvSpPr>
          <p:spPr>
            <a:xfrm>
              <a:off x="963613" y="3725863"/>
              <a:ext cx="11113" cy="1952625"/>
            </a:xfrm>
            <a:custGeom>
              <a:pathLst>
                <a:path extrusionOk="0" h="120000" w="120000">
                  <a:moveTo>
                    <a:pt x="72000" y="0"/>
                  </a:moveTo>
                  <a:cubicBezTo>
                    <a:pt x="96000" y="10092"/>
                    <a:pt x="96000" y="20046"/>
                    <a:pt x="96000" y="30000"/>
                  </a:cubicBezTo>
                  <a:cubicBezTo>
                    <a:pt x="96000" y="34976"/>
                    <a:pt x="72000" y="40092"/>
                    <a:pt x="72000" y="45069"/>
                  </a:cubicBezTo>
                  <a:cubicBezTo>
                    <a:pt x="72000" y="50046"/>
                    <a:pt x="72000" y="55023"/>
                    <a:pt x="96000" y="60000"/>
                  </a:cubicBezTo>
                  <a:cubicBezTo>
                    <a:pt x="96000" y="70092"/>
                    <a:pt x="120000" y="80046"/>
                    <a:pt x="96000" y="90000"/>
                  </a:cubicBezTo>
                  <a:cubicBezTo>
                    <a:pt x="120000" y="94976"/>
                    <a:pt x="96000" y="100092"/>
                    <a:pt x="96000" y="105069"/>
                  </a:cubicBezTo>
                  <a:cubicBezTo>
                    <a:pt x="96000" y="110046"/>
                    <a:pt x="72000" y="115023"/>
                    <a:pt x="72000" y="120000"/>
                  </a:cubicBezTo>
                  <a:cubicBezTo>
                    <a:pt x="48000" y="120000"/>
                    <a:pt x="48000" y="120000"/>
                    <a:pt x="48000" y="120000"/>
                  </a:cubicBezTo>
                  <a:cubicBezTo>
                    <a:pt x="48000" y="115023"/>
                    <a:pt x="24000" y="110046"/>
                    <a:pt x="24000" y="105069"/>
                  </a:cubicBezTo>
                  <a:cubicBezTo>
                    <a:pt x="24000" y="100092"/>
                    <a:pt x="0" y="94976"/>
                    <a:pt x="0" y="90000"/>
                  </a:cubicBezTo>
                  <a:cubicBezTo>
                    <a:pt x="0" y="80046"/>
                    <a:pt x="24000" y="70092"/>
                    <a:pt x="24000" y="60000"/>
                  </a:cubicBezTo>
                  <a:cubicBezTo>
                    <a:pt x="48000" y="55023"/>
                    <a:pt x="48000" y="50046"/>
                    <a:pt x="48000" y="45069"/>
                  </a:cubicBezTo>
                  <a:cubicBezTo>
                    <a:pt x="48000" y="40092"/>
                    <a:pt x="24000" y="34976"/>
                    <a:pt x="24000" y="30000"/>
                  </a:cubicBezTo>
                  <a:cubicBezTo>
                    <a:pt x="0" y="20046"/>
                    <a:pt x="24000" y="10092"/>
                    <a:pt x="48000" y="0"/>
                  </a:cubicBezTo>
                  <a:lnTo>
                    <a:pt x="72000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6" name="Shape 106"/>
            <p:cNvSpPr/>
            <p:nvPr/>
          </p:nvSpPr>
          <p:spPr>
            <a:xfrm>
              <a:off x="1350963" y="6038850"/>
              <a:ext cx="273685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67" y="24000"/>
                    <a:pt x="19934" y="0"/>
                    <a:pt x="30000" y="24000"/>
                  </a:cubicBezTo>
                  <a:cubicBezTo>
                    <a:pt x="34934" y="24000"/>
                    <a:pt x="39967" y="48000"/>
                    <a:pt x="45000" y="48000"/>
                  </a:cubicBezTo>
                  <a:cubicBezTo>
                    <a:pt x="49934" y="48000"/>
                    <a:pt x="54967" y="24000"/>
                    <a:pt x="60000" y="24000"/>
                  </a:cubicBezTo>
                  <a:cubicBezTo>
                    <a:pt x="69967" y="24000"/>
                    <a:pt x="79934" y="0"/>
                    <a:pt x="90000" y="0"/>
                  </a:cubicBezTo>
                  <a:cubicBezTo>
                    <a:pt x="94934" y="0"/>
                    <a:pt x="99967" y="24000"/>
                    <a:pt x="105000" y="24000"/>
                  </a:cubicBezTo>
                  <a:cubicBezTo>
                    <a:pt x="109934" y="24000"/>
                    <a:pt x="114967" y="24000"/>
                    <a:pt x="120000" y="48000"/>
                  </a:cubicBezTo>
                  <a:cubicBezTo>
                    <a:pt x="120000" y="48000"/>
                    <a:pt x="120000" y="48000"/>
                    <a:pt x="120000" y="48000"/>
                  </a:cubicBezTo>
                  <a:cubicBezTo>
                    <a:pt x="114967" y="72000"/>
                    <a:pt x="109934" y="72000"/>
                    <a:pt x="105000" y="96000"/>
                  </a:cubicBezTo>
                  <a:cubicBezTo>
                    <a:pt x="99967" y="96000"/>
                    <a:pt x="94934" y="96000"/>
                    <a:pt x="90000" y="96000"/>
                  </a:cubicBezTo>
                  <a:cubicBezTo>
                    <a:pt x="79934" y="120000"/>
                    <a:pt x="69967" y="96000"/>
                    <a:pt x="60000" y="72000"/>
                  </a:cubicBezTo>
                  <a:cubicBezTo>
                    <a:pt x="54967" y="72000"/>
                    <a:pt x="49934" y="72000"/>
                    <a:pt x="45000" y="72000"/>
                  </a:cubicBezTo>
                  <a:cubicBezTo>
                    <a:pt x="39967" y="72000"/>
                    <a:pt x="34934" y="96000"/>
                    <a:pt x="30000" y="96000"/>
                  </a:cubicBezTo>
                  <a:cubicBezTo>
                    <a:pt x="19934" y="96000"/>
                    <a:pt x="9967" y="96000"/>
                    <a:pt x="0" y="48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7" name="Shape 107"/>
            <p:cNvSpPr/>
            <p:nvPr/>
          </p:nvSpPr>
          <p:spPr>
            <a:xfrm>
              <a:off x="1330325" y="3378200"/>
              <a:ext cx="274320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42" y="24000"/>
                    <a:pt x="19983" y="0"/>
                    <a:pt x="29926" y="24000"/>
                  </a:cubicBezTo>
                  <a:cubicBezTo>
                    <a:pt x="34946" y="24000"/>
                    <a:pt x="39967" y="48000"/>
                    <a:pt x="44987" y="48000"/>
                  </a:cubicBezTo>
                  <a:cubicBezTo>
                    <a:pt x="50008" y="48000"/>
                    <a:pt x="55028" y="24000"/>
                    <a:pt x="59950" y="24000"/>
                  </a:cubicBezTo>
                  <a:cubicBezTo>
                    <a:pt x="69991" y="24000"/>
                    <a:pt x="80032" y="0"/>
                    <a:pt x="89975" y="0"/>
                  </a:cubicBezTo>
                  <a:cubicBezTo>
                    <a:pt x="94995" y="0"/>
                    <a:pt x="100016" y="24000"/>
                    <a:pt x="105036" y="24000"/>
                  </a:cubicBezTo>
                  <a:cubicBezTo>
                    <a:pt x="109958" y="24000"/>
                    <a:pt x="114979" y="24000"/>
                    <a:pt x="120000" y="48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4979" y="72000"/>
                    <a:pt x="109958" y="96000"/>
                    <a:pt x="105036" y="96000"/>
                  </a:cubicBezTo>
                  <a:cubicBezTo>
                    <a:pt x="100016" y="96000"/>
                    <a:pt x="94995" y="96000"/>
                    <a:pt x="89975" y="96000"/>
                  </a:cubicBezTo>
                  <a:cubicBezTo>
                    <a:pt x="80032" y="120000"/>
                    <a:pt x="69991" y="96000"/>
                    <a:pt x="59950" y="72000"/>
                  </a:cubicBezTo>
                  <a:cubicBezTo>
                    <a:pt x="55028" y="72000"/>
                    <a:pt x="50008" y="72000"/>
                    <a:pt x="44987" y="72000"/>
                  </a:cubicBezTo>
                  <a:cubicBezTo>
                    <a:pt x="39967" y="72000"/>
                    <a:pt x="34946" y="96000"/>
                    <a:pt x="29926" y="96000"/>
                  </a:cubicBezTo>
                  <a:cubicBezTo>
                    <a:pt x="19983" y="96000"/>
                    <a:pt x="9942" y="96000"/>
                    <a:pt x="0" y="72000"/>
                  </a:cubicBezTo>
                  <a:lnTo>
                    <a:pt x="0" y="4800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>
              <a:off x="4443413" y="3759200"/>
              <a:ext cx="9525" cy="1919288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0" y="110011"/>
                    <a:pt x="0" y="100023"/>
                    <a:pt x="0" y="90035"/>
                  </a:cubicBezTo>
                  <a:cubicBezTo>
                    <a:pt x="0" y="84970"/>
                    <a:pt x="30000" y="80046"/>
                    <a:pt x="30000" y="74982"/>
                  </a:cubicBezTo>
                  <a:cubicBezTo>
                    <a:pt x="30000" y="70058"/>
                    <a:pt x="30000" y="64994"/>
                    <a:pt x="30000" y="60070"/>
                  </a:cubicBezTo>
                  <a:cubicBezTo>
                    <a:pt x="0" y="50082"/>
                    <a:pt x="0" y="39953"/>
                    <a:pt x="0" y="29964"/>
                  </a:cubicBezTo>
                  <a:cubicBezTo>
                    <a:pt x="0" y="25041"/>
                    <a:pt x="0" y="19976"/>
                    <a:pt x="0" y="15052"/>
                  </a:cubicBezTo>
                  <a:cubicBezTo>
                    <a:pt x="30000" y="9988"/>
                    <a:pt x="30000" y="5064"/>
                    <a:pt x="60000" y="0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90000" y="5064"/>
                    <a:pt x="90000" y="9988"/>
                    <a:pt x="90000" y="15052"/>
                  </a:cubicBezTo>
                  <a:cubicBezTo>
                    <a:pt x="120000" y="19976"/>
                    <a:pt x="120000" y="25041"/>
                    <a:pt x="120000" y="29964"/>
                  </a:cubicBezTo>
                  <a:cubicBezTo>
                    <a:pt x="120000" y="39953"/>
                    <a:pt x="90000" y="50082"/>
                    <a:pt x="90000" y="60070"/>
                  </a:cubicBezTo>
                  <a:cubicBezTo>
                    <a:pt x="90000" y="64994"/>
                    <a:pt x="60000" y="70058"/>
                    <a:pt x="60000" y="74982"/>
                  </a:cubicBezTo>
                  <a:cubicBezTo>
                    <a:pt x="90000" y="80046"/>
                    <a:pt x="90000" y="84970"/>
                    <a:pt x="90000" y="90035"/>
                  </a:cubicBezTo>
                  <a:cubicBezTo>
                    <a:pt x="120000" y="100023"/>
                    <a:pt x="90000" y="110011"/>
                    <a:pt x="60000" y="12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9" name="Shape 109"/>
            <p:cNvSpPr/>
            <p:nvPr/>
          </p:nvSpPr>
          <p:spPr>
            <a:xfrm>
              <a:off x="903288" y="5772150"/>
              <a:ext cx="341313" cy="331788"/>
            </a:xfrm>
            <a:custGeom>
              <a:pathLst>
                <a:path extrusionOk="0" h="120000" w="120000">
                  <a:moveTo>
                    <a:pt x="100263" y="98918"/>
                  </a:moveTo>
                  <a:cubicBezTo>
                    <a:pt x="90789" y="95675"/>
                    <a:pt x="78157" y="111081"/>
                    <a:pt x="66315" y="108648"/>
                  </a:cubicBezTo>
                  <a:cubicBezTo>
                    <a:pt x="72631" y="115135"/>
                    <a:pt x="83684" y="105405"/>
                    <a:pt x="88421" y="106216"/>
                  </a:cubicBezTo>
                  <a:cubicBezTo>
                    <a:pt x="75000" y="119189"/>
                    <a:pt x="52105" y="102972"/>
                    <a:pt x="37894" y="115135"/>
                  </a:cubicBezTo>
                  <a:cubicBezTo>
                    <a:pt x="15000" y="115135"/>
                    <a:pt x="789" y="99729"/>
                    <a:pt x="3157" y="77027"/>
                  </a:cubicBezTo>
                  <a:cubicBezTo>
                    <a:pt x="4736" y="66486"/>
                    <a:pt x="15000" y="60000"/>
                    <a:pt x="15789" y="49459"/>
                  </a:cubicBezTo>
                  <a:cubicBezTo>
                    <a:pt x="18157" y="47027"/>
                    <a:pt x="17368" y="48648"/>
                    <a:pt x="20526" y="47027"/>
                  </a:cubicBezTo>
                  <a:cubicBezTo>
                    <a:pt x="19736" y="36486"/>
                    <a:pt x="26052" y="27567"/>
                    <a:pt x="24473" y="18648"/>
                  </a:cubicBezTo>
                  <a:cubicBezTo>
                    <a:pt x="23684" y="9729"/>
                    <a:pt x="15000" y="6486"/>
                    <a:pt x="15000" y="0"/>
                  </a:cubicBezTo>
                  <a:cubicBezTo>
                    <a:pt x="28421" y="5675"/>
                    <a:pt x="32368" y="29189"/>
                    <a:pt x="26052" y="46216"/>
                  </a:cubicBezTo>
                  <a:cubicBezTo>
                    <a:pt x="26842" y="48648"/>
                    <a:pt x="31578" y="47837"/>
                    <a:pt x="32368" y="51081"/>
                  </a:cubicBezTo>
                  <a:cubicBezTo>
                    <a:pt x="33947" y="55945"/>
                    <a:pt x="31578" y="60810"/>
                    <a:pt x="28421" y="64864"/>
                  </a:cubicBezTo>
                  <a:cubicBezTo>
                    <a:pt x="21315" y="64054"/>
                    <a:pt x="15789" y="60000"/>
                    <a:pt x="20526" y="54324"/>
                  </a:cubicBezTo>
                  <a:cubicBezTo>
                    <a:pt x="789" y="71351"/>
                    <a:pt x="11052" y="120000"/>
                    <a:pt x="50526" y="107027"/>
                  </a:cubicBezTo>
                  <a:cubicBezTo>
                    <a:pt x="42631" y="95675"/>
                    <a:pt x="57631" y="78648"/>
                    <a:pt x="66315" y="90810"/>
                  </a:cubicBezTo>
                  <a:cubicBezTo>
                    <a:pt x="67894" y="99729"/>
                    <a:pt x="63947" y="102162"/>
                    <a:pt x="60789" y="106216"/>
                  </a:cubicBezTo>
                  <a:cubicBezTo>
                    <a:pt x="79736" y="111081"/>
                    <a:pt x="105000" y="82702"/>
                    <a:pt x="120000" y="104594"/>
                  </a:cubicBezTo>
                  <a:cubicBezTo>
                    <a:pt x="112894" y="94864"/>
                    <a:pt x="97894" y="100540"/>
                    <a:pt x="90000" y="106216"/>
                  </a:cubicBezTo>
                  <a:cubicBezTo>
                    <a:pt x="91578" y="102162"/>
                    <a:pt x="97105" y="102162"/>
                    <a:pt x="100263" y="98918"/>
                  </a:cubicBezTo>
                  <a:close/>
                  <a:moveTo>
                    <a:pt x="58421" y="103783"/>
                  </a:moveTo>
                  <a:cubicBezTo>
                    <a:pt x="71842" y="102972"/>
                    <a:pt x="61578" y="79459"/>
                    <a:pt x="53684" y="90810"/>
                  </a:cubicBezTo>
                  <a:cubicBezTo>
                    <a:pt x="59210" y="90810"/>
                    <a:pt x="54473" y="94864"/>
                    <a:pt x="52105" y="94864"/>
                  </a:cubicBezTo>
                  <a:cubicBezTo>
                    <a:pt x="52105" y="96486"/>
                    <a:pt x="52105" y="98918"/>
                    <a:pt x="52105" y="101351"/>
                  </a:cubicBezTo>
                  <a:cubicBezTo>
                    <a:pt x="53684" y="102162"/>
                    <a:pt x="54473" y="103783"/>
                    <a:pt x="57631" y="103783"/>
                  </a:cubicBezTo>
                  <a:cubicBezTo>
                    <a:pt x="59210" y="100540"/>
                    <a:pt x="63157" y="94864"/>
                    <a:pt x="58421" y="92432"/>
                  </a:cubicBezTo>
                  <a:cubicBezTo>
                    <a:pt x="66315" y="93243"/>
                    <a:pt x="61578" y="101351"/>
                    <a:pt x="58421" y="103783"/>
                  </a:cubicBezTo>
                  <a:close/>
                  <a:moveTo>
                    <a:pt x="7105" y="71351"/>
                  </a:moveTo>
                  <a:cubicBezTo>
                    <a:pt x="0" y="98108"/>
                    <a:pt x="22105" y="120000"/>
                    <a:pt x="44210" y="109459"/>
                  </a:cubicBezTo>
                  <a:cubicBezTo>
                    <a:pt x="15789" y="117567"/>
                    <a:pt x="10263" y="93243"/>
                    <a:pt x="7105" y="71351"/>
                  </a:cubicBezTo>
                  <a:close/>
                  <a:moveTo>
                    <a:pt x="29210" y="49459"/>
                  </a:moveTo>
                  <a:cubicBezTo>
                    <a:pt x="30000" y="55945"/>
                    <a:pt x="26842" y="58378"/>
                    <a:pt x="24473" y="62432"/>
                  </a:cubicBezTo>
                  <a:cubicBezTo>
                    <a:pt x="31578" y="63243"/>
                    <a:pt x="33157" y="53513"/>
                    <a:pt x="29210" y="49459"/>
                  </a:cubicBezTo>
                  <a:close/>
                  <a:moveTo>
                    <a:pt x="23684" y="46216"/>
                  </a:moveTo>
                  <a:cubicBezTo>
                    <a:pt x="23684" y="39729"/>
                    <a:pt x="30000" y="32432"/>
                    <a:pt x="26052" y="25135"/>
                  </a:cubicBezTo>
                  <a:cubicBezTo>
                    <a:pt x="26842" y="33243"/>
                    <a:pt x="20526" y="39729"/>
                    <a:pt x="23684" y="46216"/>
                  </a:cubicBezTo>
                  <a:close/>
                  <a:moveTo>
                    <a:pt x="23684" y="49459"/>
                  </a:moveTo>
                  <a:cubicBezTo>
                    <a:pt x="22105" y="51081"/>
                    <a:pt x="21315" y="58378"/>
                    <a:pt x="23684" y="60000"/>
                  </a:cubicBezTo>
                  <a:cubicBezTo>
                    <a:pt x="26052" y="56756"/>
                    <a:pt x="28421" y="51081"/>
                    <a:pt x="23684" y="4945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0" name="Shape 110"/>
            <p:cNvSpPr/>
            <p:nvPr/>
          </p:nvSpPr>
          <p:spPr>
            <a:xfrm>
              <a:off x="906463" y="5768975"/>
              <a:ext cx="341313" cy="323850"/>
            </a:xfrm>
            <a:custGeom>
              <a:pathLst>
                <a:path extrusionOk="0" h="120000" w="120000">
                  <a:moveTo>
                    <a:pt x="37350" y="120000"/>
                  </a:moveTo>
                  <a:cubicBezTo>
                    <a:pt x="36556" y="120000"/>
                    <a:pt x="36556" y="120000"/>
                    <a:pt x="36556" y="120000"/>
                  </a:cubicBezTo>
                  <a:cubicBezTo>
                    <a:pt x="25430" y="120000"/>
                    <a:pt x="15099" y="115833"/>
                    <a:pt x="8741" y="107500"/>
                  </a:cubicBezTo>
                  <a:cubicBezTo>
                    <a:pt x="2384" y="100833"/>
                    <a:pt x="0" y="90833"/>
                    <a:pt x="1589" y="80000"/>
                  </a:cubicBezTo>
                  <a:cubicBezTo>
                    <a:pt x="2384" y="75000"/>
                    <a:pt x="4768" y="70000"/>
                    <a:pt x="7947" y="65833"/>
                  </a:cubicBezTo>
                  <a:cubicBezTo>
                    <a:pt x="10331" y="60833"/>
                    <a:pt x="13509" y="56666"/>
                    <a:pt x="13509" y="51666"/>
                  </a:cubicBezTo>
                  <a:cubicBezTo>
                    <a:pt x="13509" y="51666"/>
                    <a:pt x="13509" y="51666"/>
                    <a:pt x="13509" y="51666"/>
                  </a:cubicBezTo>
                  <a:cubicBezTo>
                    <a:pt x="15099" y="50000"/>
                    <a:pt x="15894" y="49166"/>
                    <a:pt x="16688" y="49166"/>
                  </a:cubicBezTo>
                  <a:cubicBezTo>
                    <a:pt x="16688" y="49166"/>
                    <a:pt x="17483" y="49166"/>
                    <a:pt x="18278" y="49166"/>
                  </a:cubicBezTo>
                  <a:cubicBezTo>
                    <a:pt x="18278" y="44166"/>
                    <a:pt x="19072" y="39166"/>
                    <a:pt x="20662" y="34166"/>
                  </a:cubicBezTo>
                  <a:cubicBezTo>
                    <a:pt x="22251" y="29166"/>
                    <a:pt x="23841" y="25000"/>
                    <a:pt x="23046" y="20000"/>
                  </a:cubicBezTo>
                  <a:cubicBezTo>
                    <a:pt x="22251" y="15833"/>
                    <a:pt x="19867" y="12500"/>
                    <a:pt x="17483" y="10000"/>
                  </a:cubicBezTo>
                  <a:cubicBezTo>
                    <a:pt x="15099" y="6666"/>
                    <a:pt x="12715" y="4166"/>
                    <a:pt x="12715" y="833"/>
                  </a:cubicBezTo>
                  <a:cubicBezTo>
                    <a:pt x="12715" y="0"/>
                    <a:pt x="12715" y="0"/>
                    <a:pt x="12715" y="0"/>
                  </a:cubicBezTo>
                  <a:cubicBezTo>
                    <a:pt x="13509" y="0"/>
                    <a:pt x="13509" y="0"/>
                    <a:pt x="13509" y="0"/>
                  </a:cubicBezTo>
                  <a:cubicBezTo>
                    <a:pt x="27814" y="6666"/>
                    <a:pt x="31788" y="30833"/>
                    <a:pt x="25430" y="48333"/>
                  </a:cubicBezTo>
                  <a:cubicBezTo>
                    <a:pt x="25430" y="49166"/>
                    <a:pt x="27019" y="49166"/>
                    <a:pt x="27814" y="50000"/>
                  </a:cubicBezTo>
                  <a:cubicBezTo>
                    <a:pt x="29403" y="50833"/>
                    <a:pt x="30993" y="50833"/>
                    <a:pt x="31788" y="52500"/>
                  </a:cubicBezTo>
                  <a:cubicBezTo>
                    <a:pt x="34172" y="60000"/>
                    <a:pt x="29403" y="650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2251" y="67500"/>
                    <a:pt x="18278" y="65833"/>
                    <a:pt x="17483" y="63333"/>
                  </a:cubicBezTo>
                  <a:cubicBezTo>
                    <a:pt x="16688" y="62500"/>
                    <a:pt x="16688" y="60833"/>
                    <a:pt x="16688" y="59166"/>
                  </a:cubicBezTo>
                  <a:cubicBezTo>
                    <a:pt x="9536" y="68333"/>
                    <a:pt x="7947" y="81666"/>
                    <a:pt x="11920" y="93333"/>
                  </a:cubicBezTo>
                  <a:cubicBezTo>
                    <a:pt x="15894" y="105833"/>
                    <a:pt x="25430" y="112500"/>
                    <a:pt x="36556" y="112500"/>
                  </a:cubicBezTo>
                  <a:cubicBezTo>
                    <a:pt x="40529" y="112500"/>
                    <a:pt x="44503" y="111666"/>
                    <a:pt x="48476" y="110833"/>
                  </a:cubicBezTo>
                  <a:cubicBezTo>
                    <a:pt x="46092" y="106666"/>
                    <a:pt x="45298" y="101666"/>
                    <a:pt x="47682" y="96666"/>
                  </a:cubicBezTo>
                  <a:cubicBezTo>
                    <a:pt x="50066" y="92500"/>
                    <a:pt x="54039" y="89166"/>
                    <a:pt x="58013" y="89166"/>
                  </a:cubicBezTo>
                  <a:cubicBezTo>
                    <a:pt x="59602" y="89166"/>
                    <a:pt x="62781" y="90000"/>
                    <a:pt x="65960" y="94166"/>
                  </a:cubicBezTo>
                  <a:cubicBezTo>
                    <a:pt x="65960" y="94166"/>
                    <a:pt x="65960" y="94166"/>
                    <a:pt x="65960" y="94166"/>
                  </a:cubicBezTo>
                  <a:cubicBezTo>
                    <a:pt x="66754" y="101666"/>
                    <a:pt x="64370" y="105000"/>
                    <a:pt x="61192" y="108333"/>
                  </a:cubicBezTo>
                  <a:cubicBezTo>
                    <a:pt x="61192" y="108333"/>
                    <a:pt x="61192" y="109166"/>
                    <a:pt x="60397" y="109166"/>
                  </a:cubicBezTo>
                  <a:cubicBezTo>
                    <a:pt x="61986" y="110000"/>
                    <a:pt x="63576" y="110000"/>
                    <a:pt x="65165" y="110000"/>
                  </a:cubicBezTo>
                  <a:cubicBezTo>
                    <a:pt x="71523" y="110000"/>
                    <a:pt x="77880" y="107500"/>
                    <a:pt x="85033" y="104166"/>
                  </a:cubicBezTo>
                  <a:cubicBezTo>
                    <a:pt x="91390" y="101666"/>
                    <a:pt x="97748" y="99166"/>
                    <a:pt x="104105" y="99166"/>
                  </a:cubicBezTo>
                  <a:cubicBezTo>
                    <a:pt x="110463" y="99166"/>
                    <a:pt x="116026" y="102500"/>
                    <a:pt x="120000" y="108333"/>
                  </a:cubicBezTo>
                  <a:cubicBezTo>
                    <a:pt x="119205" y="109166"/>
                    <a:pt x="119205" y="109166"/>
                    <a:pt x="119205" y="109166"/>
                  </a:cubicBezTo>
                  <a:cubicBezTo>
                    <a:pt x="116026" y="105833"/>
                    <a:pt x="112847" y="103333"/>
                    <a:pt x="108079" y="103333"/>
                  </a:cubicBezTo>
                  <a:cubicBezTo>
                    <a:pt x="100132" y="103333"/>
                    <a:pt x="91390" y="109166"/>
                    <a:pt x="89006" y="110000"/>
                  </a:cubicBezTo>
                  <a:cubicBezTo>
                    <a:pt x="87417" y="111666"/>
                    <a:pt x="87417" y="111666"/>
                    <a:pt x="87417" y="111666"/>
                  </a:cubicBezTo>
                  <a:cubicBezTo>
                    <a:pt x="87417" y="110833"/>
                    <a:pt x="87417" y="110833"/>
                    <a:pt x="87417" y="110833"/>
                  </a:cubicBezTo>
                  <a:cubicBezTo>
                    <a:pt x="83443" y="114166"/>
                    <a:pt x="78675" y="115833"/>
                    <a:pt x="71523" y="115833"/>
                  </a:cubicBezTo>
                  <a:cubicBezTo>
                    <a:pt x="68344" y="115833"/>
                    <a:pt x="65165" y="115833"/>
                    <a:pt x="61986" y="115833"/>
                  </a:cubicBezTo>
                  <a:cubicBezTo>
                    <a:pt x="58807" y="115000"/>
                    <a:pt x="55629" y="115000"/>
                    <a:pt x="52450" y="115000"/>
                  </a:cubicBezTo>
                  <a:cubicBezTo>
                    <a:pt x="46092" y="115000"/>
                    <a:pt x="41324" y="116666"/>
                    <a:pt x="37350" y="120000"/>
                  </a:cubicBezTo>
                  <a:close/>
                  <a:moveTo>
                    <a:pt x="5562" y="71666"/>
                  </a:moveTo>
                  <a:cubicBezTo>
                    <a:pt x="3973" y="74166"/>
                    <a:pt x="3178" y="77500"/>
                    <a:pt x="2384" y="80000"/>
                  </a:cubicBezTo>
                  <a:cubicBezTo>
                    <a:pt x="1589" y="90833"/>
                    <a:pt x="3973" y="100000"/>
                    <a:pt x="9536" y="106666"/>
                  </a:cubicBezTo>
                  <a:cubicBezTo>
                    <a:pt x="15894" y="114166"/>
                    <a:pt x="25430" y="118333"/>
                    <a:pt x="36556" y="118333"/>
                  </a:cubicBezTo>
                  <a:cubicBezTo>
                    <a:pt x="40529" y="115000"/>
                    <a:pt x="45298" y="113333"/>
                    <a:pt x="52450" y="113333"/>
                  </a:cubicBezTo>
                  <a:cubicBezTo>
                    <a:pt x="55629" y="113333"/>
                    <a:pt x="58807" y="114166"/>
                    <a:pt x="61986" y="114166"/>
                  </a:cubicBezTo>
                  <a:cubicBezTo>
                    <a:pt x="64370" y="114166"/>
                    <a:pt x="65960" y="115000"/>
                    <a:pt x="68344" y="115000"/>
                  </a:cubicBezTo>
                  <a:cubicBezTo>
                    <a:pt x="66754" y="114166"/>
                    <a:pt x="65960" y="113333"/>
                    <a:pt x="64370" y="112500"/>
                  </a:cubicBezTo>
                  <a:cubicBezTo>
                    <a:pt x="63576" y="110833"/>
                    <a:pt x="63576" y="110833"/>
                    <a:pt x="63576" y="110833"/>
                  </a:cubicBezTo>
                  <a:cubicBezTo>
                    <a:pt x="65165" y="111666"/>
                    <a:pt x="65165" y="111666"/>
                    <a:pt x="65165" y="111666"/>
                  </a:cubicBezTo>
                  <a:cubicBezTo>
                    <a:pt x="65960" y="111666"/>
                    <a:pt x="66754" y="111666"/>
                    <a:pt x="68344" y="111666"/>
                  </a:cubicBezTo>
                  <a:cubicBezTo>
                    <a:pt x="73112" y="111666"/>
                    <a:pt x="78675" y="109166"/>
                    <a:pt x="83443" y="106666"/>
                  </a:cubicBezTo>
                  <a:cubicBezTo>
                    <a:pt x="83443" y="106666"/>
                    <a:pt x="83443" y="106666"/>
                    <a:pt x="83443" y="106666"/>
                  </a:cubicBezTo>
                  <a:cubicBezTo>
                    <a:pt x="77086" y="109166"/>
                    <a:pt x="70728" y="110833"/>
                    <a:pt x="65165" y="110833"/>
                  </a:cubicBezTo>
                  <a:cubicBezTo>
                    <a:pt x="62781" y="110833"/>
                    <a:pt x="61192" y="110833"/>
                    <a:pt x="59602" y="110833"/>
                  </a:cubicBezTo>
                  <a:cubicBezTo>
                    <a:pt x="58807" y="110000"/>
                    <a:pt x="58807" y="110000"/>
                    <a:pt x="58807" y="110000"/>
                  </a:cubicBezTo>
                  <a:cubicBezTo>
                    <a:pt x="58807" y="109166"/>
                    <a:pt x="58807" y="109166"/>
                    <a:pt x="58807" y="109166"/>
                  </a:cubicBezTo>
                  <a:cubicBezTo>
                    <a:pt x="59602" y="109166"/>
                    <a:pt x="60397" y="108333"/>
                    <a:pt x="60397" y="107500"/>
                  </a:cubicBezTo>
                  <a:cubicBezTo>
                    <a:pt x="61192" y="107500"/>
                    <a:pt x="61192" y="106666"/>
                    <a:pt x="61192" y="106666"/>
                  </a:cubicBezTo>
                  <a:cubicBezTo>
                    <a:pt x="60397" y="107500"/>
                    <a:pt x="58807" y="108333"/>
                    <a:pt x="57218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4039" y="108333"/>
                    <a:pt x="53245" y="107500"/>
                    <a:pt x="52450" y="106666"/>
                  </a:cubicBezTo>
                  <a:cubicBezTo>
                    <a:pt x="51655" y="106666"/>
                    <a:pt x="50860" y="105833"/>
                    <a:pt x="50066" y="105833"/>
                  </a:cubicBezTo>
                  <a:cubicBezTo>
                    <a:pt x="50066" y="105833"/>
                    <a:pt x="50066" y="105833"/>
                    <a:pt x="50066" y="105833"/>
                  </a:cubicBezTo>
                  <a:cubicBezTo>
                    <a:pt x="50066" y="97500"/>
                    <a:pt x="50066" y="97500"/>
                    <a:pt x="50066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2450" y="97500"/>
                    <a:pt x="54039" y="95833"/>
                    <a:pt x="54039" y="95000"/>
                  </a:cubicBezTo>
                  <a:cubicBezTo>
                    <a:pt x="54039" y="95000"/>
                    <a:pt x="54039" y="95000"/>
                    <a:pt x="52450" y="95000"/>
                  </a:cubicBezTo>
                  <a:cubicBezTo>
                    <a:pt x="51655" y="95000"/>
                    <a:pt x="51655" y="95000"/>
                    <a:pt x="51655" y="95000"/>
                  </a:cubicBezTo>
                  <a:cubicBezTo>
                    <a:pt x="52450" y="94166"/>
                    <a:pt x="52450" y="94166"/>
                    <a:pt x="52450" y="94166"/>
                  </a:cubicBezTo>
                  <a:cubicBezTo>
                    <a:pt x="53245" y="91666"/>
                    <a:pt x="54834" y="90833"/>
                    <a:pt x="56423" y="90833"/>
                  </a:cubicBezTo>
                  <a:cubicBezTo>
                    <a:pt x="53245" y="91666"/>
                    <a:pt x="50860" y="94166"/>
                    <a:pt x="49271" y="97500"/>
                  </a:cubicBezTo>
                  <a:cubicBezTo>
                    <a:pt x="46887" y="101666"/>
                    <a:pt x="46887" y="106666"/>
                    <a:pt x="50066" y="110833"/>
                  </a:cubicBezTo>
                  <a:cubicBezTo>
                    <a:pt x="50066" y="111666"/>
                    <a:pt x="50066" y="111666"/>
                    <a:pt x="50066" y="111666"/>
                  </a:cubicBezTo>
                  <a:cubicBezTo>
                    <a:pt x="49271" y="111666"/>
                    <a:pt x="49271" y="111666"/>
                    <a:pt x="49271" y="111666"/>
                  </a:cubicBezTo>
                  <a:cubicBezTo>
                    <a:pt x="46887" y="112500"/>
                    <a:pt x="44503" y="113333"/>
                    <a:pt x="42913" y="113333"/>
                  </a:cubicBezTo>
                  <a:cubicBezTo>
                    <a:pt x="42913" y="114166"/>
                    <a:pt x="42913" y="114166"/>
                    <a:pt x="42913" y="114166"/>
                  </a:cubicBezTo>
                  <a:cubicBezTo>
                    <a:pt x="38940" y="115833"/>
                    <a:pt x="34966" y="116666"/>
                    <a:pt x="30993" y="116666"/>
                  </a:cubicBezTo>
                  <a:cubicBezTo>
                    <a:pt x="23046" y="116666"/>
                    <a:pt x="15099" y="112500"/>
                    <a:pt x="10331" y="105833"/>
                  </a:cubicBezTo>
                  <a:cubicBezTo>
                    <a:pt x="3973" y="96666"/>
                    <a:pt x="1589" y="85833"/>
                    <a:pt x="4768" y="74166"/>
                  </a:cubicBezTo>
                  <a:lnTo>
                    <a:pt x="5562" y="71666"/>
                  </a:lnTo>
                  <a:close/>
                  <a:moveTo>
                    <a:pt x="5562" y="77500"/>
                  </a:moveTo>
                  <a:cubicBezTo>
                    <a:pt x="3178" y="87500"/>
                    <a:pt x="5562" y="97500"/>
                    <a:pt x="11125" y="105000"/>
                  </a:cubicBezTo>
                  <a:cubicBezTo>
                    <a:pt x="16688" y="112500"/>
                    <a:pt x="24635" y="115833"/>
                    <a:pt x="32582" y="115833"/>
                  </a:cubicBezTo>
                  <a:cubicBezTo>
                    <a:pt x="32582" y="115833"/>
                    <a:pt x="32582" y="115833"/>
                    <a:pt x="32582" y="115833"/>
                  </a:cubicBezTo>
                  <a:cubicBezTo>
                    <a:pt x="12715" y="115833"/>
                    <a:pt x="7947" y="94166"/>
                    <a:pt x="5562" y="77500"/>
                  </a:cubicBezTo>
                  <a:close/>
                  <a:moveTo>
                    <a:pt x="85827" y="110833"/>
                  </a:moveTo>
                  <a:cubicBezTo>
                    <a:pt x="84238" y="110833"/>
                    <a:pt x="82649" y="111666"/>
                    <a:pt x="81059" y="112500"/>
                  </a:cubicBezTo>
                  <a:cubicBezTo>
                    <a:pt x="78675" y="113333"/>
                    <a:pt x="75496" y="114166"/>
                    <a:pt x="73112" y="115000"/>
                  </a:cubicBezTo>
                  <a:cubicBezTo>
                    <a:pt x="78675" y="115000"/>
                    <a:pt x="82649" y="113333"/>
                    <a:pt x="85827" y="110833"/>
                  </a:cubicBezTo>
                  <a:close/>
                  <a:moveTo>
                    <a:pt x="5562" y="71666"/>
                  </a:moveTo>
                  <a:cubicBezTo>
                    <a:pt x="5562" y="74166"/>
                    <a:pt x="5562" y="74166"/>
                    <a:pt x="5562" y="74166"/>
                  </a:cubicBezTo>
                  <a:cubicBezTo>
                    <a:pt x="9536" y="95000"/>
                    <a:pt x="13509" y="114166"/>
                    <a:pt x="32582" y="114166"/>
                  </a:cubicBezTo>
                  <a:cubicBezTo>
                    <a:pt x="34172" y="114166"/>
                    <a:pt x="35761" y="114166"/>
                    <a:pt x="38145" y="114166"/>
                  </a:cubicBezTo>
                  <a:cubicBezTo>
                    <a:pt x="25430" y="114166"/>
                    <a:pt x="15099" y="106666"/>
                    <a:pt x="10331" y="94166"/>
                  </a:cubicBezTo>
                  <a:cubicBezTo>
                    <a:pt x="5562" y="80000"/>
                    <a:pt x="9536" y="64166"/>
                    <a:pt x="18278" y="55833"/>
                  </a:cubicBezTo>
                  <a:cubicBezTo>
                    <a:pt x="20662" y="54166"/>
                    <a:pt x="20662" y="54166"/>
                    <a:pt x="20662" y="54166"/>
                  </a:cubicBezTo>
                  <a:cubicBezTo>
                    <a:pt x="20662" y="52500"/>
                    <a:pt x="21456" y="51666"/>
                    <a:pt x="21456" y="51666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3841" y="51666"/>
                    <a:pt x="24635" y="52500"/>
                    <a:pt x="25430" y="53333"/>
                  </a:cubicBezTo>
                  <a:cubicBezTo>
                    <a:pt x="26225" y="56666"/>
                    <a:pt x="23841" y="60833"/>
                    <a:pt x="23046" y="62500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1456" y="62500"/>
                    <a:pt x="20662" y="61666"/>
                    <a:pt x="20662" y="60000"/>
                  </a:cubicBezTo>
                  <a:cubicBezTo>
                    <a:pt x="19867" y="58333"/>
                    <a:pt x="20662" y="56666"/>
                    <a:pt x="20662" y="55000"/>
                  </a:cubicBezTo>
                  <a:cubicBezTo>
                    <a:pt x="19072" y="56666"/>
                    <a:pt x="19072" y="56666"/>
                    <a:pt x="19072" y="56666"/>
                  </a:cubicBezTo>
                  <a:cubicBezTo>
                    <a:pt x="17483" y="59166"/>
                    <a:pt x="17483" y="60833"/>
                    <a:pt x="18278" y="62500"/>
                  </a:cubicBezTo>
                  <a:cubicBezTo>
                    <a:pt x="19072" y="65000"/>
                    <a:pt x="22251" y="66666"/>
                    <a:pt x="26225" y="66666"/>
                  </a:cubicBezTo>
                  <a:cubicBezTo>
                    <a:pt x="28609" y="64166"/>
                    <a:pt x="32582" y="59166"/>
                    <a:pt x="30993" y="53333"/>
                  </a:cubicBezTo>
                  <a:cubicBezTo>
                    <a:pt x="30198" y="52500"/>
                    <a:pt x="29403" y="51666"/>
                    <a:pt x="27814" y="51666"/>
                  </a:cubicBezTo>
                  <a:cubicBezTo>
                    <a:pt x="28609" y="51666"/>
                    <a:pt x="28609" y="51666"/>
                    <a:pt x="28609" y="51666"/>
                  </a:cubicBezTo>
                  <a:cubicBezTo>
                    <a:pt x="30198" y="53333"/>
                    <a:pt x="30993" y="57500"/>
                    <a:pt x="30198" y="60833"/>
                  </a:cubicBezTo>
                  <a:cubicBezTo>
                    <a:pt x="28609" y="64166"/>
                    <a:pt x="27019" y="65833"/>
                    <a:pt x="23841" y="65833"/>
                  </a:cubicBezTo>
                  <a:cubicBezTo>
                    <a:pt x="23841" y="65833"/>
                    <a:pt x="23841" y="65833"/>
                    <a:pt x="23841" y="65833"/>
                  </a:cubicBezTo>
                  <a:cubicBezTo>
                    <a:pt x="23841" y="65833"/>
                    <a:pt x="23841" y="65833"/>
                    <a:pt x="23046" y="65833"/>
                  </a:cubicBezTo>
                  <a:cubicBezTo>
                    <a:pt x="22251" y="65000"/>
                    <a:pt x="22251" y="65000"/>
                    <a:pt x="22251" y="65000"/>
                  </a:cubicBezTo>
                  <a:cubicBezTo>
                    <a:pt x="23046" y="65000"/>
                    <a:pt x="23046" y="65000"/>
                    <a:pt x="23046" y="65000"/>
                  </a:cubicBezTo>
                  <a:cubicBezTo>
                    <a:pt x="23046" y="63333"/>
                    <a:pt x="23841" y="62500"/>
                    <a:pt x="24635" y="61666"/>
                  </a:cubicBezTo>
                  <a:cubicBezTo>
                    <a:pt x="26225" y="59166"/>
                    <a:pt x="27814" y="56666"/>
                    <a:pt x="27019" y="51666"/>
                  </a:cubicBezTo>
                  <a:cubicBezTo>
                    <a:pt x="27019" y="50833"/>
                    <a:pt x="27019" y="50833"/>
                    <a:pt x="27019" y="50833"/>
                  </a:cubicBezTo>
                  <a:cubicBezTo>
                    <a:pt x="26225" y="50833"/>
                    <a:pt x="24635" y="50000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30198" y="32500"/>
                    <a:pt x="27019" y="8333"/>
                    <a:pt x="14304" y="1666"/>
                  </a:cubicBezTo>
                  <a:cubicBezTo>
                    <a:pt x="14304" y="4166"/>
                    <a:pt x="15894" y="6666"/>
                    <a:pt x="18278" y="9166"/>
                  </a:cubicBezTo>
                  <a:cubicBezTo>
                    <a:pt x="20662" y="11666"/>
                    <a:pt x="23046" y="15000"/>
                    <a:pt x="23841" y="20000"/>
                  </a:cubicBezTo>
                  <a:cubicBezTo>
                    <a:pt x="23841" y="21666"/>
                    <a:pt x="23841" y="23333"/>
                    <a:pt x="23841" y="25000"/>
                  </a:cubicBezTo>
                  <a:cubicBezTo>
                    <a:pt x="24635" y="26666"/>
                    <a:pt x="24635" y="26666"/>
                    <a:pt x="24635" y="26666"/>
                  </a:cubicBezTo>
                  <a:cubicBezTo>
                    <a:pt x="27814" y="31666"/>
                    <a:pt x="26225" y="36666"/>
                    <a:pt x="24635" y="40833"/>
                  </a:cubicBezTo>
                  <a:cubicBezTo>
                    <a:pt x="23841" y="43333"/>
                    <a:pt x="23046" y="45833"/>
                    <a:pt x="23046" y="48333"/>
                  </a:cubicBezTo>
                  <a:cubicBezTo>
                    <a:pt x="23046" y="50833"/>
                    <a:pt x="23046" y="50833"/>
                    <a:pt x="23046" y="50833"/>
                  </a:cubicBezTo>
                  <a:cubicBezTo>
                    <a:pt x="21456" y="48333"/>
                    <a:pt x="21456" y="48333"/>
                    <a:pt x="21456" y="48333"/>
                  </a:cubicBezTo>
                  <a:cubicBezTo>
                    <a:pt x="19867" y="44166"/>
                    <a:pt x="20662" y="40833"/>
                    <a:pt x="22251" y="36666"/>
                  </a:cubicBezTo>
                  <a:cubicBezTo>
                    <a:pt x="23046" y="33333"/>
                    <a:pt x="24635" y="30000"/>
                    <a:pt x="23841" y="26666"/>
                  </a:cubicBezTo>
                  <a:cubicBezTo>
                    <a:pt x="23841" y="26666"/>
                    <a:pt x="23841" y="26666"/>
                    <a:pt x="23841" y="26666"/>
                  </a:cubicBezTo>
                  <a:cubicBezTo>
                    <a:pt x="23841" y="29166"/>
                    <a:pt x="23046" y="31666"/>
                    <a:pt x="22251" y="35000"/>
                  </a:cubicBezTo>
                  <a:cubicBezTo>
                    <a:pt x="20662" y="39166"/>
                    <a:pt x="19072" y="44166"/>
                    <a:pt x="19072" y="49166"/>
                  </a:cubicBezTo>
                  <a:cubicBezTo>
                    <a:pt x="19867" y="50000"/>
                    <a:pt x="19867" y="50000"/>
                    <a:pt x="19867" y="50000"/>
                  </a:cubicBezTo>
                  <a:cubicBezTo>
                    <a:pt x="19072" y="50000"/>
                    <a:pt x="19072" y="50000"/>
                    <a:pt x="19072" y="50000"/>
                  </a:cubicBezTo>
                  <a:cubicBezTo>
                    <a:pt x="18278" y="50833"/>
                    <a:pt x="17483" y="50833"/>
                    <a:pt x="16688" y="50833"/>
                  </a:cubicBezTo>
                  <a:cubicBezTo>
                    <a:pt x="16688" y="50833"/>
                    <a:pt x="16688" y="50833"/>
                    <a:pt x="16688" y="50833"/>
                  </a:cubicBezTo>
                  <a:cubicBezTo>
                    <a:pt x="15894" y="50833"/>
                    <a:pt x="15894" y="50833"/>
                    <a:pt x="15099" y="51666"/>
                  </a:cubicBezTo>
                  <a:cubicBezTo>
                    <a:pt x="14304" y="57500"/>
                    <a:pt x="11125" y="61666"/>
                    <a:pt x="8741" y="65833"/>
                  </a:cubicBezTo>
                  <a:cubicBezTo>
                    <a:pt x="7947" y="68333"/>
                    <a:pt x="6357" y="70000"/>
                    <a:pt x="5562" y="71666"/>
                  </a:cubicBezTo>
                  <a:close/>
                  <a:moveTo>
                    <a:pt x="67549" y="113333"/>
                  </a:moveTo>
                  <a:cubicBezTo>
                    <a:pt x="68344" y="113333"/>
                    <a:pt x="69139" y="114166"/>
                    <a:pt x="70728" y="114166"/>
                  </a:cubicBezTo>
                  <a:cubicBezTo>
                    <a:pt x="73907" y="114166"/>
                    <a:pt x="77086" y="112500"/>
                    <a:pt x="80264" y="110833"/>
                  </a:cubicBezTo>
                  <a:cubicBezTo>
                    <a:pt x="83443" y="110000"/>
                    <a:pt x="85827" y="109166"/>
                    <a:pt x="87417" y="109166"/>
                  </a:cubicBezTo>
                  <a:cubicBezTo>
                    <a:pt x="88211" y="109166"/>
                    <a:pt x="88211" y="109166"/>
                    <a:pt x="88211" y="109166"/>
                  </a:cubicBezTo>
                  <a:cubicBezTo>
                    <a:pt x="89801" y="107500"/>
                    <a:pt x="92185" y="105833"/>
                    <a:pt x="93774" y="105000"/>
                  </a:cubicBezTo>
                  <a:cubicBezTo>
                    <a:pt x="95364" y="104166"/>
                    <a:pt x="96953" y="104166"/>
                    <a:pt x="97748" y="103333"/>
                  </a:cubicBezTo>
                  <a:cubicBezTo>
                    <a:pt x="96953" y="103333"/>
                    <a:pt x="96953" y="102500"/>
                    <a:pt x="96158" y="102500"/>
                  </a:cubicBezTo>
                  <a:cubicBezTo>
                    <a:pt x="92980" y="102500"/>
                    <a:pt x="88211" y="105000"/>
                    <a:pt x="84238" y="107500"/>
                  </a:cubicBezTo>
                  <a:cubicBezTo>
                    <a:pt x="78675" y="110000"/>
                    <a:pt x="73112" y="113333"/>
                    <a:pt x="67549" y="113333"/>
                  </a:cubicBezTo>
                  <a:close/>
                  <a:moveTo>
                    <a:pt x="50860" y="105000"/>
                  </a:moveTo>
                  <a:cubicBezTo>
                    <a:pt x="51655" y="105000"/>
                    <a:pt x="52450" y="105000"/>
                    <a:pt x="53245" y="105833"/>
                  </a:cubicBezTo>
                  <a:cubicBezTo>
                    <a:pt x="54039" y="106666"/>
                    <a:pt x="54834" y="106666"/>
                    <a:pt x="55629" y="106666"/>
                  </a:cubicBezTo>
                  <a:cubicBezTo>
                    <a:pt x="55629" y="106666"/>
                    <a:pt x="55629" y="106666"/>
                    <a:pt x="55629" y="106666"/>
                  </a:cubicBezTo>
                  <a:cubicBezTo>
                    <a:pt x="55629" y="106666"/>
                    <a:pt x="56423" y="106666"/>
                    <a:pt x="56423" y="105833"/>
                  </a:cubicBezTo>
                  <a:cubicBezTo>
                    <a:pt x="57218" y="104166"/>
                    <a:pt x="59602" y="100833"/>
                    <a:pt x="58807" y="98333"/>
                  </a:cubicBezTo>
                  <a:cubicBezTo>
                    <a:pt x="58807" y="97500"/>
                    <a:pt x="58013" y="96666"/>
                    <a:pt x="57218" y="95833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6666"/>
                    <a:pt x="53245" y="98333"/>
                    <a:pt x="50860" y="98333"/>
                  </a:cubicBezTo>
                  <a:cubicBezTo>
                    <a:pt x="50860" y="98333"/>
                    <a:pt x="50860" y="98333"/>
                    <a:pt x="50860" y="98333"/>
                  </a:cubicBezTo>
                  <a:lnTo>
                    <a:pt x="50860" y="105000"/>
                  </a:lnTo>
                  <a:close/>
                  <a:moveTo>
                    <a:pt x="59602" y="96666"/>
                  </a:moveTo>
                  <a:cubicBezTo>
                    <a:pt x="59602" y="97500"/>
                    <a:pt x="59602" y="97500"/>
                    <a:pt x="59602" y="98333"/>
                  </a:cubicBezTo>
                  <a:cubicBezTo>
                    <a:pt x="60397" y="100833"/>
                    <a:pt x="58807" y="104166"/>
                    <a:pt x="57218" y="106666"/>
                  </a:cubicBezTo>
                  <a:cubicBezTo>
                    <a:pt x="59602" y="105000"/>
                    <a:pt x="61192" y="100833"/>
                    <a:pt x="61192" y="98333"/>
                  </a:cubicBezTo>
                  <a:cubicBezTo>
                    <a:pt x="60397" y="98333"/>
                    <a:pt x="60397" y="97500"/>
                    <a:pt x="59602" y="96666"/>
                  </a:cubicBezTo>
                  <a:close/>
                  <a:moveTo>
                    <a:pt x="55629" y="95000"/>
                  </a:moveTo>
                  <a:cubicBezTo>
                    <a:pt x="57218" y="95000"/>
                    <a:pt x="57218" y="95000"/>
                    <a:pt x="57218" y="95000"/>
                  </a:cubicBezTo>
                  <a:cubicBezTo>
                    <a:pt x="60397" y="95833"/>
                    <a:pt x="61986" y="97500"/>
                    <a:pt x="61986" y="98333"/>
                  </a:cubicBezTo>
                  <a:cubicBezTo>
                    <a:pt x="62781" y="100833"/>
                    <a:pt x="61192" y="104166"/>
                    <a:pt x="58807" y="106666"/>
                  </a:cubicBezTo>
                  <a:cubicBezTo>
                    <a:pt x="62781" y="105000"/>
                    <a:pt x="62781" y="101666"/>
                    <a:pt x="62781" y="100000"/>
                  </a:cubicBezTo>
                  <a:cubicBezTo>
                    <a:pt x="62781" y="96666"/>
                    <a:pt x="60397" y="91666"/>
                    <a:pt x="57218" y="91666"/>
                  </a:cubicBezTo>
                  <a:cubicBezTo>
                    <a:pt x="56423" y="91666"/>
                    <a:pt x="54834" y="92500"/>
                    <a:pt x="54039" y="94166"/>
                  </a:cubicBezTo>
                  <a:cubicBezTo>
                    <a:pt x="54834" y="94166"/>
                    <a:pt x="54834" y="94166"/>
                    <a:pt x="55629" y="95000"/>
                  </a:cubicBezTo>
                  <a:close/>
                  <a:moveTo>
                    <a:pt x="96953" y="101666"/>
                  </a:moveTo>
                  <a:cubicBezTo>
                    <a:pt x="97748" y="101666"/>
                    <a:pt x="98543" y="101666"/>
                    <a:pt x="99337" y="102500"/>
                  </a:cubicBezTo>
                  <a:cubicBezTo>
                    <a:pt x="100132" y="102500"/>
                    <a:pt x="100132" y="102500"/>
                    <a:pt x="100132" y="102500"/>
                  </a:cubicBezTo>
                  <a:cubicBezTo>
                    <a:pt x="99337" y="103333"/>
                    <a:pt x="99337" y="103333"/>
                    <a:pt x="99337" y="103333"/>
                  </a:cubicBezTo>
                  <a:cubicBezTo>
                    <a:pt x="99337" y="103333"/>
                    <a:pt x="98543" y="104166"/>
                    <a:pt x="97748" y="104166"/>
                  </a:cubicBezTo>
                  <a:cubicBezTo>
                    <a:pt x="100927" y="103333"/>
                    <a:pt x="104105" y="102500"/>
                    <a:pt x="108079" y="102500"/>
                  </a:cubicBezTo>
                  <a:cubicBezTo>
                    <a:pt x="110463" y="102500"/>
                    <a:pt x="112052" y="102500"/>
                    <a:pt x="113642" y="103333"/>
                  </a:cubicBezTo>
                  <a:cubicBezTo>
                    <a:pt x="111258" y="101666"/>
                    <a:pt x="108079" y="100833"/>
                    <a:pt x="104105" y="100833"/>
                  </a:cubicBezTo>
                  <a:cubicBezTo>
                    <a:pt x="101721" y="100833"/>
                    <a:pt x="99337" y="100833"/>
                    <a:pt x="96953" y="101666"/>
                  </a:cubicBezTo>
                  <a:close/>
                  <a:moveTo>
                    <a:pt x="57218" y="90833"/>
                  </a:moveTo>
                  <a:cubicBezTo>
                    <a:pt x="61192" y="90833"/>
                    <a:pt x="64370" y="95833"/>
                    <a:pt x="64370" y="100000"/>
                  </a:cubicBezTo>
                  <a:cubicBezTo>
                    <a:pt x="64370" y="100833"/>
                    <a:pt x="64370" y="101666"/>
                    <a:pt x="64370" y="102500"/>
                  </a:cubicBezTo>
                  <a:cubicBezTo>
                    <a:pt x="65165" y="100833"/>
                    <a:pt x="65165" y="98333"/>
                    <a:pt x="64370" y="95000"/>
                  </a:cubicBezTo>
                  <a:cubicBezTo>
                    <a:pt x="62781" y="91666"/>
                    <a:pt x="59602" y="90000"/>
                    <a:pt x="56423" y="90833"/>
                  </a:cubicBezTo>
                  <a:cubicBezTo>
                    <a:pt x="57218" y="90833"/>
                    <a:pt x="57218" y="90833"/>
                    <a:pt x="57218" y="90833"/>
                  </a:cubicBezTo>
                  <a:close/>
                  <a:moveTo>
                    <a:pt x="28609" y="54166"/>
                  </a:moveTo>
                  <a:cubicBezTo>
                    <a:pt x="28609" y="57500"/>
                    <a:pt x="27019" y="60000"/>
                    <a:pt x="25430" y="61666"/>
                  </a:cubicBezTo>
                  <a:cubicBezTo>
                    <a:pt x="25430" y="62500"/>
                    <a:pt x="24635" y="63333"/>
                    <a:pt x="24635" y="64166"/>
                  </a:cubicBezTo>
                  <a:cubicBezTo>
                    <a:pt x="27019" y="64166"/>
                    <a:pt x="28609" y="61666"/>
                    <a:pt x="28609" y="60833"/>
                  </a:cubicBezTo>
                  <a:cubicBezTo>
                    <a:pt x="29403" y="58333"/>
                    <a:pt x="29403" y="55833"/>
                    <a:pt x="28609" y="54166"/>
                  </a:cubicBezTo>
                  <a:close/>
                  <a:moveTo>
                    <a:pt x="22251" y="52500"/>
                  </a:moveTo>
                  <a:cubicBezTo>
                    <a:pt x="21456" y="54166"/>
                    <a:pt x="21456" y="57500"/>
                    <a:pt x="21456" y="60000"/>
                  </a:cubicBezTo>
                  <a:cubicBezTo>
                    <a:pt x="21456" y="60833"/>
                    <a:pt x="22251" y="60833"/>
                    <a:pt x="22251" y="61666"/>
                  </a:cubicBezTo>
                  <a:cubicBezTo>
                    <a:pt x="23841" y="59166"/>
                    <a:pt x="25430" y="55833"/>
                    <a:pt x="24635" y="54166"/>
                  </a:cubicBezTo>
                  <a:cubicBezTo>
                    <a:pt x="23841" y="53333"/>
                    <a:pt x="23841" y="52500"/>
                    <a:pt x="22251" y="52500"/>
                  </a:cubicBezTo>
                  <a:close/>
                  <a:moveTo>
                    <a:pt x="25430" y="30000"/>
                  </a:moveTo>
                  <a:cubicBezTo>
                    <a:pt x="24635" y="32500"/>
                    <a:pt x="23841" y="35000"/>
                    <a:pt x="23046" y="36666"/>
                  </a:cubicBezTo>
                  <a:cubicBezTo>
                    <a:pt x="22251" y="40000"/>
                    <a:pt x="21456" y="42500"/>
                    <a:pt x="22251" y="45833"/>
                  </a:cubicBezTo>
                  <a:cubicBezTo>
                    <a:pt x="22251" y="44166"/>
                    <a:pt x="23046" y="42500"/>
                    <a:pt x="23046" y="40833"/>
                  </a:cubicBezTo>
                  <a:cubicBezTo>
                    <a:pt x="24635" y="37500"/>
                    <a:pt x="25430" y="34166"/>
                    <a:pt x="25430" y="3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1" name="Shape 111"/>
            <p:cNvSpPr/>
            <p:nvPr/>
          </p:nvSpPr>
          <p:spPr>
            <a:xfrm>
              <a:off x="895350" y="3316288"/>
              <a:ext cx="363538" cy="328613"/>
            </a:xfrm>
            <a:custGeom>
              <a:pathLst>
                <a:path extrusionOk="0" h="120000" w="120000">
                  <a:moveTo>
                    <a:pt x="37267" y="6575"/>
                  </a:moveTo>
                  <a:cubicBezTo>
                    <a:pt x="40993" y="11506"/>
                    <a:pt x="39503" y="16438"/>
                    <a:pt x="44720" y="20547"/>
                  </a:cubicBezTo>
                  <a:cubicBezTo>
                    <a:pt x="46211" y="18904"/>
                    <a:pt x="43229" y="14794"/>
                    <a:pt x="40248" y="13972"/>
                  </a:cubicBezTo>
                  <a:cubicBezTo>
                    <a:pt x="47701" y="10684"/>
                    <a:pt x="48447" y="20547"/>
                    <a:pt x="46956" y="27945"/>
                  </a:cubicBezTo>
                  <a:cubicBezTo>
                    <a:pt x="43975" y="29589"/>
                    <a:pt x="40993" y="30410"/>
                    <a:pt x="36521" y="30410"/>
                  </a:cubicBezTo>
                  <a:cubicBezTo>
                    <a:pt x="32049" y="25479"/>
                    <a:pt x="32049" y="15616"/>
                    <a:pt x="30559" y="10684"/>
                  </a:cubicBezTo>
                  <a:cubicBezTo>
                    <a:pt x="10434" y="11506"/>
                    <a:pt x="6708" y="33698"/>
                    <a:pt x="11925" y="50958"/>
                  </a:cubicBezTo>
                  <a:cubicBezTo>
                    <a:pt x="14161" y="59178"/>
                    <a:pt x="22360" y="66575"/>
                    <a:pt x="25341" y="75616"/>
                  </a:cubicBezTo>
                  <a:cubicBezTo>
                    <a:pt x="30559" y="91232"/>
                    <a:pt x="28322" y="106027"/>
                    <a:pt x="20124" y="119999"/>
                  </a:cubicBezTo>
                  <a:cubicBezTo>
                    <a:pt x="20869" y="112602"/>
                    <a:pt x="29068" y="99452"/>
                    <a:pt x="24596" y="85479"/>
                  </a:cubicBezTo>
                  <a:cubicBezTo>
                    <a:pt x="23105" y="83835"/>
                    <a:pt x="21614" y="83835"/>
                    <a:pt x="19378" y="83835"/>
                  </a:cubicBezTo>
                  <a:cubicBezTo>
                    <a:pt x="19378" y="82191"/>
                    <a:pt x="20869" y="83013"/>
                    <a:pt x="22360" y="83013"/>
                  </a:cubicBezTo>
                  <a:cubicBezTo>
                    <a:pt x="20869" y="73150"/>
                    <a:pt x="5217" y="64931"/>
                    <a:pt x="2981" y="49315"/>
                  </a:cubicBezTo>
                  <a:cubicBezTo>
                    <a:pt x="745" y="27945"/>
                    <a:pt x="8944" y="4931"/>
                    <a:pt x="30559" y="8219"/>
                  </a:cubicBezTo>
                  <a:cubicBezTo>
                    <a:pt x="33540" y="7397"/>
                    <a:pt x="35031" y="4109"/>
                    <a:pt x="38012" y="3287"/>
                  </a:cubicBezTo>
                  <a:cubicBezTo>
                    <a:pt x="64099" y="821"/>
                    <a:pt x="95403" y="37808"/>
                    <a:pt x="108074" y="10684"/>
                  </a:cubicBezTo>
                  <a:cubicBezTo>
                    <a:pt x="108819" y="4931"/>
                    <a:pt x="107329" y="2465"/>
                    <a:pt x="105838" y="0"/>
                  </a:cubicBezTo>
                  <a:cubicBezTo>
                    <a:pt x="120000" y="1643"/>
                    <a:pt x="111055" y="23835"/>
                    <a:pt x="105093" y="27123"/>
                  </a:cubicBezTo>
                  <a:cubicBezTo>
                    <a:pt x="82732" y="38630"/>
                    <a:pt x="52919" y="3287"/>
                    <a:pt x="37267" y="6575"/>
                  </a:cubicBezTo>
                  <a:close/>
                  <a:moveTo>
                    <a:pt x="102111" y="25479"/>
                  </a:moveTo>
                  <a:cubicBezTo>
                    <a:pt x="105838" y="23835"/>
                    <a:pt x="112546" y="13972"/>
                    <a:pt x="110310" y="13150"/>
                  </a:cubicBezTo>
                  <a:cubicBezTo>
                    <a:pt x="96894" y="35342"/>
                    <a:pt x="69316" y="11506"/>
                    <a:pt x="52173" y="6575"/>
                  </a:cubicBezTo>
                  <a:cubicBezTo>
                    <a:pt x="64844" y="17260"/>
                    <a:pt x="78260" y="27123"/>
                    <a:pt x="102111" y="25479"/>
                  </a:cubicBezTo>
                  <a:close/>
                  <a:moveTo>
                    <a:pt x="19378" y="69041"/>
                  </a:moveTo>
                  <a:cubicBezTo>
                    <a:pt x="7453" y="58356"/>
                    <a:pt x="5217" y="22191"/>
                    <a:pt x="16397" y="13150"/>
                  </a:cubicBezTo>
                  <a:cubicBezTo>
                    <a:pt x="0" y="23835"/>
                    <a:pt x="3726" y="64109"/>
                    <a:pt x="19378" y="69041"/>
                  </a:cubicBezTo>
                  <a:close/>
                  <a:moveTo>
                    <a:pt x="42484" y="23013"/>
                  </a:moveTo>
                  <a:cubicBezTo>
                    <a:pt x="40993" y="18082"/>
                    <a:pt x="39503" y="13150"/>
                    <a:pt x="34285" y="13150"/>
                  </a:cubicBezTo>
                  <a:cubicBezTo>
                    <a:pt x="34285" y="18904"/>
                    <a:pt x="37267" y="22191"/>
                    <a:pt x="42484" y="23013"/>
                  </a:cubicBezTo>
                  <a:close/>
                  <a:moveTo>
                    <a:pt x="42484" y="25479"/>
                  </a:moveTo>
                  <a:cubicBezTo>
                    <a:pt x="38012" y="27123"/>
                    <a:pt x="36521" y="19726"/>
                    <a:pt x="34285" y="23013"/>
                  </a:cubicBezTo>
                  <a:cubicBezTo>
                    <a:pt x="35031" y="25479"/>
                    <a:pt x="41739" y="32876"/>
                    <a:pt x="42484" y="2547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>
              <a:off x="903288" y="3313113"/>
              <a:ext cx="336550" cy="338138"/>
            </a:xfrm>
            <a:custGeom>
              <a:pathLst>
                <a:path extrusionOk="0" h="120000" w="120000">
                  <a:moveTo>
                    <a:pt x="120000" y="9600"/>
                  </a:moveTo>
                  <a:cubicBezTo>
                    <a:pt x="120000" y="16000"/>
                    <a:pt x="114400" y="25600"/>
                    <a:pt x="110400" y="27200"/>
                  </a:cubicBezTo>
                  <a:cubicBezTo>
                    <a:pt x="96000" y="34400"/>
                    <a:pt x="79200" y="25600"/>
                    <a:pt x="64800" y="17600"/>
                  </a:cubicBezTo>
                  <a:cubicBezTo>
                    <a:pt x="55200" y="12000"/>
                    <a:pt x="45600" y="7200"/>
                    <a:pt x="38400" y="8000"/>
                  </a:cubicBezTo>
                  <a:cubicBezTo>
                    <a:pt x="40000" y="9600"/>
                    <a:pt x="40800" y="12000"/>
                    <a:pt x="41600" y="13600"/>
                  </a:cubicBezTo>
                  <a:cubicBezTo>
                    <a:pt x="41600" y="13600"/>
                    <a:pt x="41600" y="13600"/>
                    <a:pt x="41600" y="13600"/>
                  </a:cubicBezTo>
                  <a:cubicBezTo>
                    <a:pt x="43200" y="12800"/>
                    <a:pt x="44800" y="12800"/>
                    <a:pt x="46400" y="13600"/>
                  </a:cubicBezTo>
                  <a:cubicBezTo>
                    <a:pt x="48800" y="15200"/>
                    <a:pt x="48800" y="19200"/>
                    <a:pt x="48800" y="21600"/>
                  </a:cubicBezTo>
                  <a:cubicBezTo>
                    <a:pt x="48800" y="24000"/>
                    <a:pt x="48800" y="26400"/>
                    <a:pt x="48000" y="28000"/>
                  </a:cubicBezTo>
                  <a:cubicBezTo>
                    <a:pt x="48000" y="28000"/>
                    <a:pt x="48000" y="28000"/>
                    <a:pt x="48000" y="28000"/>
                  </a:cubicBezTo>
                  <a:cubicBezTo>
                    <a:pt x="48000" y="28800"/>
                    <a:pt x="48000" y="28800"/>
                    <a:pt x="48000" y="28800"/>
                  </a:cubicBezTo>
                  <a:cubicBezTo>
                    <a:pt x="45600" y="30400"/>
                    <a:pt x="41600" y="31200"/>
                    <a:pt x="36000" y="31200"/>
                  </a:cubicBezTo>
                  <a:cubicBezTo>
                    <a:pt x="36000" y="31200"/>
                    <a:pt x="36000" y="31200"/>
                    <a:pt x="36000" y="31200"/>
                  </a:cubicBezTo>
                  <a:cubicBezTo>
                    <a:pt x="36000" y="30400"/>
                    <a:pt x="36000" y="30400"/>
                    <a:pt x="36000" y="30400"/>
                  </a:cubicBezTo>
                  <a:cubicBezTo>
                    <a:pt x="32800" y="27200"/>
                    <a:pt x="32000" y="20800"/>
                    <a:pt x="31200" y="16000"/>
                  </a:cubicBezTo>
                  <a:cubicBezTo>
                    <a:pt x="31200" y="14400"/>
                    <a:pt x="30400" y="12800"/>
                    <a:pt x="30400" y="11200"/>
                  </a:cubicBezTo>
                  <a:cubicBezTo>
                    <a:pt x="16800" y="12000"/>
                    <a:pt x="8800" y="21600"/>
                    <a:pt x="8800" y="37600"/>
                  </a:cubicBezTo>
                  <a:cubicBezTo>
                    <a:pt x="8800" y="41600"/>
                    <a:pt x="9600" y="46400"/>
                    <a:pt x="11200" y="50400"/>
                  </a:cubicBezTo>
                  <a:cubicBezTo>
                    <a:pt x="12000" y="54400"/>
                    <a:pt x="14400" y="57600"/>
                    <a:pt x="17600" y="61600"/>
                  </a:cubicBezTo>
                  <a:cubicBezTo>
                    <a:pt x="20800" y="65600"/>
                    <a:pt x="24000" y="69600"/>
                    <a:pt x="25600" y="74400"/>
                  </a:cubicBezTo>
                  <a:cubicBezTo>
                    <a:pt x="31200" y="88800"/>
                    <a:pt x="28800" y="104000"/>
                    <a:pt x="20000" y="118400"/>
                  </a:cubicBezTo>
                  <a:cubicBezTo>
                    <a:pt x="18400" y="120000"/>
                    <a:pt x="18400" y="120000"/>
                    <a:pt x="18400" y="120000"/>
                  </a:cubicBezTo>
                  <a:cubicBezTo>
                    <a:pt x="18400" y="117600"/>
                    <a:pt x="18400" y="117600"/>
                    <a:pt x="18400" y="117600"/>
                  </a:cubicBezTo>
                  <a:cubicBezTo>
                    <a:pt x="19200" y="115200"/>
                    <a:pt x="20000" y="112800"/>
                    <a:pt x="20800" y="109600"/>
                  </a:cubicBezTo>
                  <a:cubicBezTo>
                    <a:pt x="22400" y="104800"/>
                    <a:pt x="24800" y="98400"/>
                    <a:pt x="24800" y="92800"/>
                  </a:cubicBezTo>
                  <a:cubicBezTo>
                    <a:pt x="24800" y="89600"/>
                    <a:pt x="24000" y="86400"/>
                    <a:pt x="23200" y="84000"/>
                  </a:cubicBezTo>
                  <a:cubicBezTo>
                    <a:pt x="22400" y="83200"/>
                    <a:pt x="20800" y="83200"/>
                    <a:pt x="18400" y="83200"/>
                  </a:cubicBezTo>
                  <a:cubicBezTo>
                    <a:pt x="17600" y="83200"/>
                    <a:pt x="17600" y="83200"/>
                    <a:pt x="17600" y="83200"/>
                  </a:cubicBezTo>
                  <a:cubicBezTo>
                    <a:pt x="17600" y="82400"/>
                    <a:pt x="17600" y="82400"/>
                    <a:pt x="17600" y="82400"/>
                  </a:cubicBezTo>
                  <a:cubicBezTo>
                    <a:pt x="17600" y="80800"/>
                    <a:pt x="19200" y="80800"/>
                    <a:pt x="20800" y="80800"/>
                  </a:cubicBezTo>
                  <a:cubicBezTo>
                    <a:pt x="20800" y="80800"/>
                    <a:pt x="20800" y="80800"/>
                    <a:pt x="20800" y="80800"/>
                  </a:cubicBezTo>
                  <a:cubicBezTo>
                    <a:pt x="20000" y="77600"/>
                    <a:pt x="16800" y="74400"/>
                    <a:pt x="13600" y="70400"/>
                  </a:cubicBezTo>
                  <a:cubicBezTo>
                    <a:pt x="8000" y="64800"/>
                    <a:pt x="1600" y="57600"/>
                    <a:pt x="800" y="48800"/>
                  </a:cubicBezTo>
                  <a:cubicBezTo>
                    <a:pt x="0" y="46400"/>
                    <a:pt x="0" y="44000"/>
                    <a:pt x="0" y="41600"/>
                  </a:cubicBezTo>
                  <a:cubicBezTo>
                    <a:pt x="0" y="29600"/>
                    <a:pt x="4000" y="19200"/>
                    <a:pt x="10400" y="13600"/>
                  </a:cubicBezTo>
                  <a:cubicBezTo>
                    <a:pt x="16000" y="8800"/>
                    <a:pt x="22400" y="7200"/>
                    <a:pt x="30400" y="8000"/>
                  </a:cubicBezTo>
                  <a:cubicBezTo>
                    <a:pt x="32000" y="8000"/>
                    <a:pt x="32800" y="7200"/>
                    <a:pt x="34400" y="5600"/>
                  </a:cubicBezTo>
                  <a:cubicBezTo>
                    <a:pt x="35200" y="4800"/>
                    <a:pt x="36800" y="4000"/>
                    <a:pt x="38400" y="3200"/>
                  </a:cubicBezTo>
                  <a:cubicBezTo>
                    <a:pt x="49600" y="2400"/>
                    <a:pt x="61600" y="7200"/>
                    <a:pt x="72800" y="12800"/>
                  </a:cubicBezTo>
                  <a:cubicBezTo>
                    <a:pt x="90400" y="20000"/>
                    <a:pt x="104800" y="26400"/>
                    <a:pt x="112800" y="10400"/>
                  </a:cubicBezTo>
                  <a:cubicBezTo>
                    <a:pt x="113600" y="9600"/>
                    <a:pt x="113600" y="8800"/>
                    <a:pt x="113600" y="8000"/>
                  </a:cubicBezTo>
                  <a:cubicBezTo>
                    <a:pt x="113600" y="5600"/>
                    <a:pt x="112000" y="3200"/>
                    <a:pt x="111200" y="1600"/>
                  </a:cubicBezTo>
                  <a:cubicBezTo>
                    <a:pt x="110400" y="0"/>
                    <a:pt x="110400" y="0"/>
                    <a:pt x="110400" y="0"/>
                  </a:cubicBezTo>
                  <a:cubicBezTo>
                    <a:pt x="111200" y="0"/>
                    <a:pt x="111200" y="0"/>
                    <a:pt x="111200" y="0"/>
                  </a:cubicBezTo>
                  <a:cubicBezTo>
                    <a:pt x="116800" y="800"/>
                    <a:pt x="120000" y="4000"/>
                    <a:pt x="120000" y="9600"/>
                  </a:cubicBezTo>
                  <a:close/>
                  <a:moveTo>
                    <a:pt x="36000" y="7200"/>
                  </a:moveTo>
                  <a:cubicBezTo>
                    <a:pt x="37600" y="7200"/>
                    <a:pt x="37600" y="7200"/>
                    <a:pt x="37600" y="7200"/>
                  </a:cubicBezTo>
                  <a:cubicBezTo>
                    <a:pt x="44800" y="5600"/>
                    <a:pt x="54400" y="10400"/>
                    <a:pt x="65600" y="16000"/>
                  </a:cubicBezTo>
                  <a:cubicBezTo>
                    <a:pt x="80000" y="24000"/>
                    <a:pt x="96000" y="32800"/>
                    <a:pt x="110400" y="26400"/>
                  </a:cubicBezTo>
                  <a:cubicBezTo>
                    <a:pt x="113600" y="24800"/>
                    <a:pt x="118400" y="16000"/>
                    <a:pt x="118400" y="9600"/>
                  </a:cubicBezTo>
                  <a:cubicBezTo>
                    <a:pt x="118400" y="6400"/>
                    <a:pt x="117600" y="2400"/>
                    <a:pt x="112800" y="1600"/>
                  </a:cubicBezTo>
                  <a:cubicBezTo>
                    <a:pt x="113600" y="3200"/>
                    <a:pt x="114400" y="5600"/>
                    <a:pt x="114400" y="8000"/>
                  </a:cubicBezTo>
                  <a:cubicBezTo>
                    <a:pt x="114400" y="8800"/>
                    <a:pt x="114400" y="10400"/>
                    <a:pt x="114400" y="11200"/>
                  </a:cubicBezTo>
                  <a:cubicBezTo>
                    <a:pt x="114400" y="11200"/>
                    <a:pt x="114400" y="11200"/>
                    <a:pt x="114400" y="11200"/>
                  </a:cubicBezTo>
                  <a:cubicBezTo>
                    <a:pt x="105600" y="28000"/>
                    <a:pt x="89600" y="20800"/>
                    <a:pt x="72800" y="13600"/>
                  </a:cubicBezTo>
                  <a:cubicBezTo>
                    <a:pt x="60800" y="8800"/>
                    <a:pt x="49600" y="4000"/>
                    <a:pt x="38400" y="4800"/>
                  </a:cubicBezTo>
                  <a:cubicBezTo>
                    <a:pt x="36800" y="4800"/>
                    <a:pt x="36000" y="5600"/>
                    <a:pt x="35200" y="7200"/>
                  </a:cubicBezTo>
                  <a:cubicBezTo>
                    <a:pt x="33600" y="8000"/>
                    <a:pt x="32800" y="8800"/>
                    <a:pt x="312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23200" y="8000"/>
                    <a:pt x="16000" y="10400"/>
                    <a:pt x="11200" y="14400"/>
                  </a:cubicBezTo>
                  <a:cubicBezTo>
                    <a:pt x="4800" y="20000"/>
                    <a:pt x="1600" y="29600"/>
                    <a:pt x="1600" y="41600"/>
                  </a:cubicBezTo>
                  <a:cubicBezTo>
                    <a:pt x="1600" y="44000"/>
                    <a:pt x="1600" y="46400"/>
                    <a:pt x="1600" y="48000"/>
                  </a:cubicBezTo>
                  <a:cubicBezTo>
                    <a:pt x="3200" y="57600"/>
                    <a:pt x="8800" y="64000"/>
                    <a:pt x="14400" y="69600"/>
                  </a:cubicBezTo>
                  <a:cubicBezTo>
                    <a:pt x="18400" y="73600"/>
                    <a:pt x="21600" y="77600"/>
                    <a:pt x="22400" y="81600"/>
                  </a:cubicBezTo>
                  <a:cubicBezTo>
                    <a:pt x="22400" y="81600"/>
                    <a:pt x="22400" y="81600"/>
                    <a:pt x="224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2400" y="82400"/>
                    <a:pt x="23200" y="82400"/>
                    <a:pt x="240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5600" y="86400"/>
                    <a:pt x="25600" y="89600"/>
                    <a:pt x="25600" y="92800"/>
                  </a:cubicBezTo>
                  <a:cubicBezTo>
                    <a:pt x="25600" y="99200"/>
                    <a:pt x="24000" y="104800"/>
                    <a:pt x="22400" y="110400"/>
                  </a:cubicBezTo>
                  <a:cubicBezTo>
                    <a:pt x="21600" y="112000"/>
                    <a:pt x="20800" y="112800"/>
                    <a:pt x="20800" y="114400"/>
                  </a:cubicBezTo>
                  <a:cubicBezTo>
                    <a:pt x="28000" y="101600"/>
                    <a:pt x="29600" y="88000"/>
                    <a:pt x="24800" y="74400"/>
                  </a:cubicBezTo>
                  <a:cubicBezTo>
                    <a:pt x="22400" y="70400"/>
                    <a:pt x="20000" y="66400"/>
                    <a:pt x="16800" y="62400"/>
                  </a:cubicBezTo>
                  <a:cubicBezTo>
                    <a:pt x="13600" y="58400"/>
                    <a:pt x="11200" y="55200"/>
                    <a:pt x="9600" y="51200"/>
                  </a:cubicBezTo>
                  <a:cubicBezTo>
                    <a:pt x="9600" y="50400"/>
                    <a:pt x="9600" y="49600"/>
                    <a:pt x="8800" y="48800"/>
                  </a:cubicBezTo>
                  <a:cubicBezTo>
                    <a:pt x="10400" y="56800"/>
                    <a:pt x="13600" y="63200"/>
                    <a:pt x="18400" y="67200"/>
                  </a:cubicBezTo>
                  <a:cubicBezTo>
                    <a:pt x="20800" y="68800"/>
                    <a:pt x="20800" y="68800"/>
                    <a:pt x="20800" y="68800"/>
                  </a:cubicBezTo>
                  <a:cubicBezTo>
                    <a:pt x="18400" y="68000"/>
                    <a:pt x="18400" y="68000"/>
                    <a:pt x="18400" y="68000"/>
                  </a:cubicBezTo>
                  <a:cubicBezTo>
                    <a:pt x="8000" y="65600"/>
                    <a:pt x="3200" y="51200"/>
                    <a:pt x="3200" y="39200"/>
                  </a:cubicBezTo>
                  <a:cubicBezTo>
                    <a:pt x="3200" y="27200"/>
                    <a:pt x="7200" y="16800"/>
                    <a:pt x="14400" y="12800"/>
                  </a:cubicBezTo>
                  <a:cubicBezTo>
                    <a:pt x="15200" y="13600"/>
                    <a:pt x="15200" y="13600"/>
                    <a:pt x="15200" y="13600"/>
                  </a:cubicBezTo>
                  <a:cubicBezTo>
                    <a:pt x="12000" y="16800"/>
                    <a:pt x="9600" y="22400"/>
                    <a:pt x="8000" y="29600"/>
                  </a:cubicBezTo>
                  <a:cubicBezTo>
                    <a:pt x="10400" y="17600"/>
                    <a:pt x="18400" y="11200"/>
                    <a:pt x="304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2000" y="12000"/>
                    <a:pt x="32000" y="14400"/>
                    <a:pt x="32000" y="16000"/>
                  </a:cubicBezTo>
                  <a:cubicBezTo>
                    <a:pt x="32800" y="18400"/>
                    <a:pt x="32800" y="20800"/>
                    <a:pt x="33600" y="23200"/>
                  </a:cubicBezTo>
                  <a:cubicBezTo>
                    <a:pt x="33600" y="23200"/>
                    <a:pt x="33600" y="23200"/>
                    <a:pt x="33600" y="23200"/>
                  </a:cubicBezTo>
                  <a:cubicBezTo>
                    <a:pt x="34400" y="22400"/>
                    <a:pt x="35200" y="21600"/>
                    <a:pt x="35200" y="21600"/>
                  </a:cubicBezTo>
                  <a:cubicBezTo>
                    <a:pt x="36800" y="21600"/>
                    <a:pt x="37600" y="22400"/>
                    <a:pt x="38400" y="23200"/>
                  </a:cubicBezTo>
                  <a:cubicBezTo>
                    <a:pt x="40000" y="24800"/>
                    <a:pt x="41600" y="25600"/>
                    <a:pt x="43200" y="24800"/>
                  </a:cubicBezTo>
                  <a:cubicBezTo>
                    <a:pt x="44000" y="24800"/>
                    <a:pt x="44000" y="24800"/>
                    <a:pt x="44000" y="24800"/>
                  </a:cubicBezTo>
                  <a:cubicBezTo>
                    <a:pt x="44000" y="25600"/>
                    <a:pt x="44000" y="25600"/>
                    <a:pt x="44000" y="25600"/>
                  </a:cubicBezTo>
                  <a:cubicBezTo>
                    <a:pt x="43200" y="28000"/>
                    <a:pt x="42400" y="28800"/>
                    <a:pt x="41600" y="29600"/>
                  </a:cubicBezTo>
                  <a:cubicBezTo>
                    <a:pt x="38400" y="30400"/>
                    <a:pt x="34400" y="25600"/>
                    <a:pt x="33600" y="24000"/>
                  </a:cubicBezTo>
                  <a:cubicBezTo>
                    <a:pt x="33600" y="24000"/>
                    <a:pt x="33600" y="24000"/>
                    <a:pt x="33600" y="24000"/>
                  </a:cubicBezTo>
                  <a:cubicBezTo>
                    <a:pt x="34400" y="26400"/>
                    <a:pt x="35200" y="28000"/>
                    <a:pt x="36800" y="29600"/>
                  </a:cubicBezTo>
                  <a:cubicBezTo>
                    <a:pt x="41600" y="30400"/>
                    <a:pt x="44800" y="29600"/>
                    <a:pt x="47200" y="28000"/>
                  </a:cubicBezTo>
                  <a:cubicBezTo>
                    <a:pt x="48000" y="25600"/>
                    <a:pt x="48000" y="24000"/>
                    <a:pt x="48000" y="21600"/>
                  </a:cubicBezTo>
                  <a:cubicBezTo>
                    <a:pt x="48000" y="18400"/>
                    <a:pt x="47200" y="16000"/>
                    <a:pt x="45600" y="14400"/>
                  </a:cubicBezTo>
                  <a:cubicBezTo>
                    <a:pt x="44800" y="14400"/>
                    <a:pt x="44000" y="14400"/>
                    <a:pt x="42400" y="14400"/>
                  </a:cubicBezTo>
                  <a:cubicBezTo>
                    <a:pt x="44800" y="15200"/>
                    <a:pt x="46400" y="17600"/>
                    <a:pt x="46400" y="20000"/>
                  </a:cubicBezTo>
                  <a:cubicBezTo>
                    <a:pt x="46400" y="20800"/>
                    <a:pt x="46400" y="20800"/>
                    <a:pt x="45600" y="21600"/>
                  </a:cubicBezTo>
                  <a:cubicBezTo>
                    <a:pt x="45600" y="21600"/>
                    <a:pt x="45600" y="21600"/>
                    <a:pt x="45600" y="21600"/>
                  </a:cubicBezTo>
                  <a:cubicBezTo>
                    <a:pt x="44800" y="21600"/>
                    <a:pt x="44800" y="21600"/>
                    <a:pt x="44800" y="21600"/>
                  </a:cubicBezTo>
                  <a:cubicBezTo>
                    <a:pt x="42400" y="19200"/>
                    <a:pt x="41600" y="16800"/>
                    <a:pt x="40800" y="15200"/>
                  </a:cubicBezTo>
                  <a:cubicBezTo>
                    <a:pt x="39200" y="14400"/>
                    <a:pt x="39200" y="14400"/>
                    <a:pt x="39200" y="14400"/>
                  </a:cubicBezTo>
                  <a:cubicBezTo>
                    <a:pt x="40000" y="14400"/>
                    <a:pt x="40000" y="14400"/>
                    <a:pt x="40000" y="14400"/>
                  </a:cubicBezTo>
                  <a:cubicBezTo>
                    <a:pt x="40000" y="13600"/>
                    <a:pt x="40000" y="13600"/>
                    <a:pt x="40000" y="13600"/>
                  </a:cubicBezTo>
                  <a:cubicBezTo>
                    <a:pt x="39200" y="12000"/>
                    <a:pt x="39200" y="9600"/>
                    <a:pt x="36800" y="8000"/>
                  </a:cubicBezTo>
                  <a:lnTo>
                    <a:pt x="36000" y="7200"/>
                  </a:lnTo>
                  <a:close/>
                  <a:moveTo>
                    <a:pt x="45600" y="20000"/>
                  </a:moveTo>
                  <a:cubicBezTo>
                    <a:pt x="45600" y="19200"/>
                    <a:pt x="44000" y="16800"/>
                    <a:pt x="42400" y="15200"/>
                  </a:cubicBezTo>
                  <a:cubicBezTo>
                    <a:pt x="42400" y="16800"/>
                    <a:pt x="43200" y="18400"/>
                    <a:pt x="45600" y="20000"/>
                  </a:cubicBezTo>
                  <a:close/>
                  <a:moveTo>
                    <a:pt x="35200" y="23200"/>
                  </a:moveTo>
                  <a:cubicBezTo>
                    <a:pt x="36000" y="25600"/>
                    <a:pt x="39200" y="28800"/>
                    <a:pt x="40800" y="28000"/>
                  </a:cubicBezTo>
                  <a:cubicBezTo>
                    <a:pt x="41600" y="28000"/>
                    <a:pt x="42400" y="27200"/>
                    <a:pt x="42400" y="26400"/>
                  </a:cubicBezTo>
                  <a:cubicBezTo>
                    <a:pt x="40800" y="26400"/>
                    <a:pt x="39200" y="25600"/>
                    <a:pt x="37600" y="24000"/>
                  </a:cubicBezTo>
                  <a:cubicBezTo>
                    <a:pt x="36800" y="24000"/>
                    <a:pt x="36000" y="23200"/>
                    <a:pt x="36000" y="23200"/>
                  </a:cubicBezTo>
                  <a:cubicBezTo>
                    <a:pt x="35200" y="23200"/>
                    <a:pt x="35200" y="23200"/>
                    <a:pt x="35200" y="23200"/>
                  </a:cubicBezTo>
                  <a:close/>
                  <a:moveTo>
                    <a:pt x="4000" y="39200"/>
                  </a:moveTo>
                  <a:cubicBezTo>
                    <a:pt x="4000" y="49600"/>
                    <a:pt x="8000" y="61600"/>
                    <a:pt x="15200" y="65600"/>
                  </a:cubicBezTo>
                  <a:cubicBezTo>
                    <a:pt x="9600" y="59200"/>
                    <a:pt x="6400" y="46400"/>
                    <a:pt x="6400" y="36800"/>
                  </a:cubicBezTo>
                  <a:cubicBezTo>
                    <a:pt x="6400" y="28800"/>
                    <a:pt x="8000" y="22400"/>
                    <a:pt x="10400" y="17600"/>
                  </a:cubicBezTo>
                  <a:cubicBezTo>
                    <a:pt x="6400" y="23200"/>
                    <a:pt x="4000" y="30400"/>
                    <a:pt x="4000" y="39200"/>
                  </a:cubicBezTo>
                  <a:close/>
                  <a:moveTo>
                    <a:pt x="116800" y="14400"/>
                  </a:moveTo>
                  <a:cubicBezTo>
                    <a:pt x="116800" y="14400"/>
                    <a:pt x="116800" y="14400"/>
                    <a:pt x="116800" y="14400"/>
                  </a:cubicBezTo>
                  <a:cubicBezTo>
                    <a:pt x="116800" y="16800"/>
                    <a:pt x="111200" y="24800"/>
                    <a:pt x="107200" y="26400"/>
                  </a:cubicBezTo>
                  <a:cubicBezTo>
                    <a:pt x="107200" y="26400"/>
                    <a:pt x="107200" y="26400"/>
                    <a:pt x="107200" y="26400"/>
                  </a:cubicBezTo>
                  <a:cubicBezTo>
                    <a:pt x="82400" y="28000"/>
                    <a:pt x="68000" y="19200"/>
                    <a:pt x="52800" y="8000"/>
                  </a:cubicBezTo>
                  <a:cubicBezTo>
                    <a:pt x="50400" y="6400"/>
                    <a:pt x="50400" y="6400"/>
                    <a:pt x="50400" y="6400"/>
                  </a:cubicBezTo>
                  <a:cubicBezTo>
                    <a:pt x="53600" y="7200"/>
                    <a:pt x="53600" y="7200"/>
                    <a:pt x="53600" y="7200"/>
                  </a:cubicBezTo>
                  <a:cubicBezTo>
                    <a:pt x="58400" y="8000"/>
                    <a:pt x="64000" y="10400"/>
                    <a:pt x="70400" y="13600"/>
                  </a:cubicBezTo>
                  <a:cubicBezTo>
                    <a:pt x="86400" y="20800"/>
                    <a:pt x="104800" y="28800"/>
                    <a:pt x="1152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800" y="12800"/>
                    <a:pt x="116800" y="12800"/>
                    <a:pt x="116800" y="14400"/>
                  </a:cubicBezTo>
                  <a:close/>
                  <a:moveTo>
                    <a:pt x="106400" y="24800"/>
                  </a:moveTo>
                  <a:cubicBezTo>
                    <a:pt x="110400" y="23200"/>
                    <a:pt x="115200" y="16800"/>
                    <a:pt x="116000" y="14400"/>
                  </a:cubicBezTo>
                  <a:cubicBezTo>
                    <a:pt x="104800" y="29600"/>
                    <a:pt x="86400" y="21600"/>
                    <a:pt x="69600" y="14400"/>
                  </a:cubicBezTo>
                  <a:cubicBezTo>
                    <a:pt x="64800" y="12000"/>
                    <a:pt x="60800" y="10400"/>
                    <a:pt x="56800" y="8800"/>
                  </a:cubicBezTo>
                  <a:cubicBezTo>
                    <a:pt x="70400" y="18400"/>
                    <a:pt x="84000" y="26400"/>
                    <a:pt x="106400" y="24800"/>
                  </a:cubicBezTo>
                  <a:close/>
                  <a:moveTo>
                    <a:pt x="44000" y="24000"/>
                  </a:moveTo>
                  <a:cubicBezTo>
                    <a:pt x="43200" y="24000"/>
                    <a:pt x="43200" y="24000"/>
                    <a:pt x="43200" y="24000"/>
                  </a:cubicBezTo>
                  <a:cubicBezTo>
                    <a:pt x="37600" y="23200"/>
                    <a:pt x="33600" y="20000"/>
                    <a:pt x="33600" y="13600"/>
                  </a:cubicBezTo>
                  <a:cubicBezTo>
                    <a:pt x="33600" y="12800"/>
                    <a:pt x="33600" y="12800"/>
                    <a:pt x="33600" y="12800"/>
                  </a:cubicBezTo>
                  <a:cubicBezTo>
                    <a:pt x="34400" y="12800"/>
                    <a:pt x="34400" y="12800"/>
                    <a:pt x="34400" y="12800"/>
                  </a:cubicBezTo>
                  <a:cubicBezTo>
                    <a:pt x="40000" y="13600"/>
                    <a:pt x="42400" y="18400"/>
                    <a:pt x="44000" y="23200"/>
                  </a:cubicBezTo>
                  <a:lnTo>
                    <a:pt x="44000" y="24000"/>
                  </a:lnTo>
                  <a:close/>
                  <a:moveTo>
                    <a:pt x="34400" y="13600"/>
                  </a:moveTo>
                  <a:cubicBezTo>
                    <a:pt x="35200" y="19200"/>
                    <a:pt x="37600" y="21600"/>
                    <a:pt x="42400" y="22400"/>
                  </a:cubicBezTo>
                  <a:cubicBezTo>
                    <a:pt x="40800" y="18400"/>
                    <a:pt x="39200" y="15200"/>
                    <a:pt x="34400" y="136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4162425" y="3344863"/>
              <a:ext cx="334963" cy="328613"/>
            </a:xfrm>
            <a:custGeom>
              <a:pathLst>
                <a:path extrusionOk="0" h="120000" w="120000">
                  <a:moveTo>
                    <a:pt x="49127" y="13972"/>
                  </a:moveTo>
                  <a:cubicBezTo>
                    <a:pt x="51543" y="13972"/>
                    <a:pt x="53959" y="7397"/>
                    <a:pt x="56375" y="10684"/>
                  </a:cubicBezTo>
                  <a:cubicBezTo>
                    <a:pt x="54765" y="12328"/>
                    <a:pt x="52348" y="13972"/>
                    <a:pt x="53959" y="18082"/>
                  </a:cubicBezTo>
                  <a:cubicBezTo>
                    <a:pt x="62818" y="18082"/>
                    <a:pt x="57986" y="9041"/>
                    <a:pt x="57181" y="6575"/>
                  </a:cubicBezTo>
                  <a:cubicBezTo>
                    <a:pt x="60402" y="3287"/>
                    <a:pt x="65234" y="12328"/>
                    <a:pt x="62013" y="16438"/>
                  </a:cubicBezTo>
                  <a:cubicBezTo>
                    <a:pt x="82953" y="0"/>
                    <a:pt x="115973" y="5753"/>
                    <a:pt x="117583" y="32054"/>
                  </a:cubicBezTo>
                  <a:cubicBezTo>
                    <a:pt x="119194" y="51780"/>
                    <a:pt x="99060" y="64931"/>
                    <a:pt x="100671" y="84657"/>
                  </a:cubicBezTo>
                  <a:cubicBezTo>
                    <a:pt x="104697" y="86301"/>
                    <a:pt x="111140" y="77260"/>
                    <a:pt x="117583" y="81369"/>
                  </a:cubicBezTo>
                  <a:cubicBezTo>
                    <a:pt x="120000" y="85479"/>
                    <a:pt x="118389" y="93698"/>
                    <a:pt x="119194" y="98630"/>
                  </a:cubicBezTo>
                  <a:cubicBezTo>
                    <a:pt x="114362" y="102739"/>
                    <a:pt x="108724" y="100273"/>
                    <a:pt x="103892" y="97808"/>
                  </a:cubicBezTo>
                  <a:cubicBezTo>
                    <a:pt x="103892" y="107671"/>
                    <a:pt x="103892" y="117534"/>
                    <a:pt x="113557" y="117534"/>
                  </a:cubicBezTo>
                  <a:cubicBezTo>
                    <a:pt x="96644" y="119999"/>
                    <a:pt x="100671" y="102739"/>
                    <a:pt x="99865" y="88767"/>
                  </a:cubicBezTo>
                  <a:cubicBezTo>
                    <a:pt x="99060" y="78082"/>
                    <a:pt x="95033" y="72328"/>
                    <a:pt x="97449" y="62465"/>
                  </a:cubicBezTo>
                  <a:cubicBezTo>
                    <a:pt x="100671" y="46849"/>
                    <a:pt x="120000" y="32876"/>
                    <a:pt x="106308" y="14794"/>
                  </a:cubicBezTo>
                  <a:cubicBezTo>
                    <a:pt x="81342" y="4109"/>
                    <a:pt x="61208" y="27123"/>
                    <a:pt x="37046" y="25479"/>
                  </a:cubicBezTo>
                  <a:cubicBezTo>
                    <a:pt x="24966" y="24657"/>
                    <a:pt x="12885" y="13150"/>
                    <a:pt x="0" y="22191"/>
                  </a:cubicBezTo>
                  <a:cubicBezTo>
                    <a:pt x="11275" y="9863"/>
                    <a:pt x="29798" y="18904"/>
                    <a:pt x="48322" y="19726"/>
                  </a:cubicBezTo>
                  <a:cubicBezTo>
                    <a:pt x="49932" y="18082"/>
                    <a:pt x="46711" y="12328"/>
                    <a:pt x="46711" y="9041"/>
                  </a:cubicBezTo>
                  <a:cubicBezTo>
                    <a:pt x="49127" y="8219"/>
                    <a:pt x="51543" y="3287"/>
                    <a:pt x="54765" y="6575"/>
                  </a:cubicBezTo>
                  <a:cubicBezTo>
                    <a:pt x="53959" y="7397"/>
                    <a:pt x="47516" y="7397"/>
                    <a:pt x="49127" y="13972"/>
                  </a:cubicBezTo>
                  <a:close/>
                  <a:moveTo>
                    <a:pt x="46711" y="22191"/>
                  </a:moveTo>
                  <a:cubicBezTo>
                    <a:pt x="39463" y="20547"/>
                    <a:pt x="33020" y="18082"/>
                    <a:pt x="24966" y="20547"/>
                  </a:cubicBezTo>
                  <a:cubicBezTo>
                    <a:pt x="33020" y="21369"/>
                    <a:pt x="39463" y="26301"/>
                    <a:pt x="46711" y="22191"/>
                  </a:cubicBezTo>
                  <a:close/>
                  <a:moveTo>
                    <a:pt x="81342" y="9041"/>
                  </a:moveTo>
                  <a:cubicBezTo>
                    <a:pt x="78926" y="11506"/>
                    <a:pt x="68456" y="12328"/>
                    <a:pt x="70872" y="16438"/>
                  </a:cubicBezTo>
                  <a:cubicBezTo>
                    <a:pt x="72483" y="12328"/>
                    <a:pt x="83758" y="13150"/>
                    <a:pt x="81342" y="9041"/>
                  </a:cubicBezTo>
                  <a:close/>
                  <a:moveTo>
                    <a:pt x="114362" y="26301"/>
                  </a:moveTo>
                  <a:cubicBezTo>
                    <a:pt x="112751" y="23835"/>
                    <a:pt x="111140" y="24657"/>
                    <a:pt x="113557" y="27945"/>
                  </a:cubicBezTo>
                  <a:cubicBezTo>
                    <a:pt x="111946" y="48493"/>
                    <a:pt x="97449" y="55068"/>
                    <a:pt x="98255" y="78082"/>
                  </a:cubicBezTo>
                  <a:cubicBezTo>
                    <a:pt x="102281" y="59999"/>
                    <a:pt x="117583" y="48493"/>
                    <a:pt x="114362" y="26301"/>
                  </a:cubicBezTo>
                  <a:close/>
                  <a:moveTo>
                    <a:pt x="116778" y="97808"/>
                  </a:moveTo>
                  <a:cubicBezTo>
                    <a:pt x="116778" y="92876"/>
                    <a:pt x="116778" y="89589"/>
                    <a:pt x="114362" y="87123"/>
                  </a:cubicBezTo>
                  <a:cubicBezTo>
                    <a:pt x="111946" y="87123"/>
                    <a:pt x="108724" y="87123"/>
                    <a:pt x="106308" y="87123"/>
                  </a:cubicBezTo>
                  <a:cubicBezTo>
                    <a:pt x="101476" y="92876"/>
                    <a:pt x="107919" y="99452"/>
                    <a:pt x="116778" y="97808"/>
                  </a:cubicBezTo>
                  <a:close/>
                  <a:moveTo>
                    <a:pt x="117583" y="84657"/>
                  </a:moveTo>
                  <a:cubicBezTo>
                    <a:pt x="114362" y="82191"/>
                    <a:pt x="110335" y="82191"/>
                    <a:pt x="107919" y="84657"/>
                  </a:cubicBezTo>
                  <a:cubicBezTo>
                    <a:pt x="111946" y="83013"/>
                    <a:pt x="115973" y="87945"/>
                    <a:pt x="117583" y="8465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4162425" y="3359150"/>
              <a:ext cx="334963" cy="309563"/>
            </a:xfrm>
            <a:custGeom>
              <a:pathLst>
                <a:path extrusionOk="0" h="120000" w="120000">
                  <a:moveTo>
                    <a:pt x="52348" y="0"/>
                  </a:moveTo>
                  <a:cubicBezTo>
                    <a:pt x="53154" y="0"/>
                    <a:pt x="54765" y="869"/>
                    <a:pt x="55570" y="1739"/>
                  </a:cubicBezTo>
                  <a:cubicBezTo>
                    <a:pt x="55570" y="1739"/>
                    <a:pt x="55570" y="1739"/>
                    <a:pt x="55570" y="1739"/>
                  </a:cubicBezTo>
                  <a:cubicBezTo>
                    <a:pt x="55570" y="2608"/>
                    <a:pt x="55570" y="2608"/>
                    <a:pt x="55570" y="2608"/>
                  </a:cubicBezTo>
                  <a:cubicBezTo>
                    <a:pt x="54765" y="2608"/>
                    <a:pt x="54765" y="2608"/>
                    <a:pt x="53959" y="3478"/>
                  </a:cubicBezTo>
                  <a:cubicBezTo>
                    <a:pt x="52348" y="3478"/>
                    <a:pt x="50738" y="3478"/>
                    <a:pt x="49932" y="5217"/>
                  </a:cubicBezTo>
                  <a:cubicBezTo>
                    <a:pt x="49932" y="6086"/>
                    <a:pt x="49127" y="6956"/>
                    <a:pt x="49932" y="8695"/>
                  </a:cubicBezTo>
                  <a:cubicBezTo>
                    <a:pt x="50738" y="7826"/>
                    <a:pt x="50738" y="6956"/>
                    <a:pt x="51543" y="6086"/>
                  </a:cubicBezTo>
                  <a:cubicBezTo>
                    <a:pt x="53154" y="5217"/>
                    <a:pt x="53959" y="4347"/>
                    <a:pt x="54765" y="4347"/>
                  </a:cubicBezTo>
                  <a:cubicBezTo>
                    <a:pt x="55570" y="4347"/>
                    <a:pt x="56375" y="4347"/>
                    <a:pt x="56375" y="5217"/>
                  </a:cubicBezTo>
                  <a:cubicBezTo>
                    <a:pt x="57181" y="5217"/>
                    <a:pt x="57181" y="5217"/>
                    <a:pt x="57181" y="5217"/>
                  </a:cubicBezTo>
                  <a:cubicBezTo>
                    <a:pt x="56375" y="6086"/>
                    <a:pt x="56375" y="6086"/>
                    <a:pt x="56375" y="6086"/>
                  </a:cubicBezTo>
                  <a:cubicBezTo>
                    <a:pt x="56375" y="6956"/>
                    <a:pt x="55570" y="6956"/>
                    <a:pt x="55570" y="7826"/>
                  </a:cubicBezTo>
                  <a:cubicBezTo>
                    <a:pt x="54765" y="9565"/>
                    <a:pt x="53959" y="10434"/>
                    <a:pt x="53959" y="13913"/>
                  </a:cubicBezTo>
                  <a:cubicBezTo>
                    <a:pt x="56375" y="13913"/>
                    <a:pt x="57181" y="13043"/>
                    <a:pt x="57986" y="12173"/>
                  </a:cubicBezTo>
                  <a:cubicBezTo>
                    <a:pt x="59597" y="9565"/>
                    <a:pt x="57181" y="4347"/>
                    <a:pt x="56375" y="2608"/>
                  </a:cubicBezTo>
                  <a:cubicBezTo>
                    <a:pt x="56375" y="1739"/>
                    <a:pt x="56375" y="1739"/>
                    <a:pt x="56375" y="1739"/>
                  </a:cubicBezTo>
                  <a:cubicBezTo>
                    <a:pt x="57181" y="1739"/>
                    <a:pt x="57181" y="1739"/>
                    <a:pt x="57181" y="1739"/>
                  </a:cubicBezTo>
                  <a:cubicBezTo>
                    <a:pt x="57181" y="869"/>
                    <a:pt x="57986" y="869"/>
                    <a:pt x="58791" y="869"/>
                  </a:cubicBezTo>
                  <a:cubicBezTo>
                    <a:pt x="58791" y="869"/>
                    <a:pt x="58791" y="869"/>
                    <a:pt x="58791" y="869"/>
                  </a:cubicBezTo>
                  <a:cubicBezTo>
                    <a:pt x="60402" y="869"/>
                    <a:pt x="62013" y="2608"/>
                    <a:pt x="62818" y="4347"/>
                  </a:cubicBezTo>
                  <a:cubicBezTo>
                    <a:pt x="63624" y="6086"/>
                    <a:pt x="63624" y="7826"/>
                    <a:pt x="63624" y="9565"/>
                  </a:cubicBezTo>
                  <a:cubicBezTo>
                    <a:pt x="70872" y="4347"/>
                    <a:pt x="79731" y="1739"/>
                    <a:pt x="88590" y="1739"/>
                  </a:cubicBezTo>
                  <a:cubicBezTo>
                    <a:pt x="105503" y="1739"/>
                    <a:pt x="116778" y="12173"/>
                    <a:pt x="118389" y="28695"/>
                  </a:cubicBezTo>
                  <a:cubicBezTo>
                    <a:pt x="119194" y="39130"/>
                    <a:pt x="114362" y="47826"/>
                    <a:pt x="110335" y="56521"/>
                  </a:cubicBezTo>
                  <a:cubicBezTo>
                    <a:pt x="105503" y="65217"/>
                    <a:pt x="100671" y="73913"/>
                    <a:pt x="101476" y="84347"/>
                  </a:cubicBezTo>
                  <a:cubicBezTo>
                    <a:pt x="102281" y="84347"/>
                    <a:pt x="104697" y="83478"/>
                    <a:pt x="106308" y="82608"/>
                  </a:cubicBezTo>
                  <a:cubicBezTo>
                    <a:pt x="108724" y="80869"/>
                    <a:pt x="111140" y="79130"/>
                    <a:pt x="114362" y="79130"/>
                  </a:cubicBezTo>
                  <a:cubicBezTo>
                    <a:pt x="115973" y="79130"/>
                    <a:pt x="116778" y="80000"/>
                    <a:pt x="118389" y="80869"/>
                  </a:cubicBezTo>
                  <a:cubicBezTo>
                    <a:pt x="118389" y="80869"/>
                    <a:pt x="118389" y="80869"/>
                    <a:pt x="118389" y="80869"/>
                  </a:cubicBezTo>
                  <a:cubicBezTo>
                    <a:pt x="120000" y="83478"/>
                    <a:pt x="120000" y="87826"/>
                    <a:pt x="120000" y="92173"/>
                  </a:cubicBezTo>
                  <a:cubicBezTo>
                    <a:pt x="119194" y="94782"/>
                    <a:pt x="119194" y="97391"/>
                    <a:pt x="120000" y="99130"/>
                  </a:cubicBezTo>
                  <a:cubicBezTo>
                    <a:pt x="120000" y="100000"/>
                    <a:pt x="120000" y="100000"/>
                    <a:pt x="120000" y="100000"/>
                  </a:cubicBezTo>
                  <a:cubicBezTo>
                    <a:pt x="119194" y="100000"/>
                    <a:pt x="119194" y="100000"/>
                    <a:pt x="119194" y="100000"/>
                  </a:cubicBezTo>
                  <a:cubicBezTo>
                    <a:pt x="117583" y="101739"/>
                    <a:pt x="115167" y="102608"/>
                    <a:pt x="113557" y="102608"/>
                  </a:cubicBezTo>
                  <a:cubicBezTo>
                    <a:pt x="110335" y="102608"/>
                    <a:pt x="107919" y="100869"/>
                    <a:pt x="104697" y="99130"/>
                  </a:cubicBezTo>
                  <a:cubicBezTo>
                    <a:pt x="104697" y="100000"/>
                    <a:pt x="104697" y="100000"/>
                    <a:pt x="104697" y="100000"/>
                  </a:cubicBezTo>
                  <a:cubicBezTo>
                    <a:pt x="104697" y="109565"/>
                    <a:pt x="104697" y="118260"/>
                    <a:pt x="113557" y="118260"/>
                  </a:cubicBezTo>
                  <a:cubicBezTo>
                    <a:pt x="113557" y="120000"/>
                    <a:pt x="113557" y="120000"/>
                    <a:pt x="113557" y="120000"/>
                  </a:cubicBezTo>
                  <a:cubicBezTo>
                    <a:pt x="111946" y="120000"/>
                    <a:pt x="111140" y="120000"/>
                    <a:pt x="110335" y="120000"/>
                  </a:cubicBezTo>
                  <a:cubicBezTo>
                    <a:pt x="99060" y="120000"/>
                    <a:pt x="99060" y="108695"/>
                    <a:pt x="99060" y="97391"/>
                  </a:cubicBezTo>
                  <a:cubicBezTo>
                    <a:pt x="99060" y="93913"/>
                    <a:pt x="99060" y="91304"/>
                    <a:pt x="99060" y="88695"/>
                  </a:cubicBezTo>
                  <a:cubicBezTo>
                    <a:pt x="99060" y="86086"/>
                    <a:pt x="98255" y="83478"/>
                    <a:pt x="98255" y="81739"/>
                  </a:cubicBezTo>
                  <a:cubicBezTo>
                    <a:pt x="98255" y="81739"/>
                    <a:pt x="98255" y="81739"/>
                    <a:pt x="98255" y="81739"/>
                  </a:cubicBezTo>
                  <a:cubicBezTo>
                    <a:pt x="98255" y="80869"/>
                    <a:pt x="98255" y="80869"/>
                    <a:pt x="98255" y="80869"/>
                  </a:cubicBezTo>
                  <a:cubicBezTo>
                    <a:pt x="97449" y="80000"/>
                    <a:pt x="97449" y="79130"/>
                    <a:pt x="97449" y="78260"/>
                  </a:cubicBezTo>
                  <a:cubicBezTo>
                    <a:pt x="96644" y="73043"/>
                    <a:pt x="95033" y="67826"/>
                    <a:pt x="96644" y="60869"/>
                  </a:cubicBezTo>
                  <a:cubicBezTo>
                    <a:pt x="98255" y="55652"/>
                    <a:pt x="100671" y="49565"/>
                    <a:pt x="103892" y="44347"/>
                  </a:cubicBezTo>
                  <a:cubicBezTo>
                    <a:pt x="109530" y="33913"/>
                    <a:pt x="115167" y="23478"/>
                    <a:pt x="106308" y="11304"/>
                  </a:cubicBezTo>
                  <a:cubicBezTo>
                    <a:pt x="101476" y="9565"/>
                    <a:pt x="97449" y="8695"/>
                    <a:pt x="92617" y="8695"/>
                  </a:cubicBezTo>
                  <a:cubicBezTo>
                    <a:pt x="83758" y="8695"/>
                    <a:pt x="74899" y="12173"/>
                    <a:pt x="66845" y="15652"/>
                  </a:cubicBezTo>
                  <a:cubicBezTo>
                    <a:pt x="57986" y="19130"/>
                    <a:pt x="49127" y="22608"/>
                    <a:pt x="39463" y="22608"/>
                  </a:cubicBezTo>
                  <a:cubicBezTo>
                    <a:pt x="38657" y="22608"/>
                    <a:pt x="37852" y="22608"/>
                    <a:pt x="36241" y="22608"/>
                  </a:cubicBezTo>
                  <a:cubicBezTo>
                    <a:pt x="32214" y="21739"/>
                    <a:pt x="28187" y="20000"/>
                    <a:pt x="24161" y="19130"/>
                  </a:cubicBezTo>
                  <a:cubicBezTo>
                    <a:pt x="20134" y="16521"/>
                    <a:pt x="15302" y="14782"/>
                    <a:pt x="10469" y="14782"/>
                  </a:cubicBezTo>
                  <a:cubicBezTo>
                    <a:pt x="7248" y="14782"/>
                    <a:pt x="3221" y="16521"/>
                    <a:pt x="805" y="18260"/>
                  </a:cubicBezTo>
                  <a:cubicBezTo>
                    <a:pt x="0" y="17391"/>
                    <a:pt x="0" y="17391"/>
                    <a:pt x="0" y="17391"/>
                  </a:cubicBezTo>
                  <a:cubicBezTo>
                    <a:pt x="4026" y="13043"/>
                    <a:pt x="8859" y="11304"/>
                    <a:pt x="16107" y="11304"/>
                  </a:cubicBezTo>
                  <a:cubicBezTo>
                    <a:pt x="16107" y="11304"/>
                    <a:pt x="16107" y="11304"/>
                    <a:pt x="16107" y="11304"/>
                  </a:cubicBezTo>
                  <a:cubicBezTo>
                    <a:pt x="20939" y="11304"/>
                    <a:pt x="26577" y="12173"/>
                    <a:pt x="31409" y="13043"/>
                  </a:cubicBezTo>
                  <a:cubicBezTo>
                    <a:pt x="37046" y="13913"/>
                    <a:pt x="42684" y="14782"/>
                    <a:pt x="47516" y="14782"/>
                  </a:cubicBezTo>
                  <a:cubicBezTo>
                    <a:pt x="49127" y="13913"/>
                    <a:pt x="48322" y="11304"/>
                    <a:pt x="47516" y="8695"/>
                  </a:cubicBezTo>
                  <a:cubicBezTo>
                    <a:pt x="46711" y="6956"/>
                    <a:pt x="46711" y="6086"/>
                    <a:pt x="46711" y="4347"/>
                  </a:cubicBezTo>
                  <a:cubicBezTo>
                    <a:pt x="46711" y="4347"/>
                    <a:pt x="46711" y="4347"/>
                    <a:pt x="46711" y="4347"/>
                  </a:cubicBezTo>
                  <a:cubicBezTo>
                    <a:pt x="46711" y="3478"/>
                    <a:pt x="46711" y="3478"/>
                    <a:pt x="46711" y="3478"/>
                  </a:cubicBezTo>
                  <a:cubicBezTo>
                    <a:pt x="47516" y="3478"/>
                    <a:pt x="47516" y="2608"/>
                    <a:pt x="48322" y="2608"/>
                  </a:cubicBezTo>
                  <a:cubicBezTo>
                    <a:pt x="49932" y="869"/>
                    <a:pt x="50738" y="0"/>
                    <a:pt x="52348" y="0"/>
                  </a:cubicBezTo>
                  <a:close/>
                  <a:moveTo>
                    <a:pt x="53959" y="1739"/>
                  </a:moveTo>
                  <a:cubicBezTo>
                    <a:pt x="52348" y="869"/>
                    <a:pt x="50738" y="1739"/>
                    <a:pt x="49127" y="3478"/>
                  </a:cubicBezTo>
                  <a:cubicBezTo>
                    <a:pt x="48322" y="3478"/>
                    <a:pt x="48322" y="4347"/>
                    <a:pt x="47516" y="4347"/>
                  </a:cubicBezTo>
                  <a:cubicBezTo>
                    <a:pt x="47516" y="6086"/>
                    <a:pt x="48322" y="6956"/>
                    <a:pt x="48322" y="8695"/>
                  </a:cubicBezTo>
                  <a:cubicBezTo>
                    <a:pt x="48322" y="8695"/>
                    <a:pt x="48322" y="8695"/>
                    <a:pt x="48322" y="8695"/>
                  </a:cubicBezTo>
                  <a:cubicBezTo>
                    <a:pt x="48322" y="6956"/>
                    <a:pt x="48322" y="6086"/>
                    <a:pt x="49127" y="4347"/>
                  </a:cubicBezTo>
                  <a:cubicBezTo>
                    <a:pt x="49932" y="2608"/>
                    <a:pt x="52348" y="2608"/>
                    <a:pt x="53154" y="1739"/>
                  </a:cubicBezTo>
                  <a:cubicBezTo>
                    <a:pt x="53154" y="1739"/>
                    <a:pt x="53959" y="1739"/>
                    <a:pt x="53959" y="1739"/>
                  </a:cubicBezTo>
                  <a:close/>
                  <a:moveTo>
                    <a:pt x="62013" y="12173"/>
                  </a:moveTo>
                  <a:cubicBezTo>
                    <a:pt x="61208" y="11304"/>
                    <a:pt x="61208" y="11304"/>
                    <a:pt x="61208" y="11304"/>
                  </a:cubicBezTo>
                  <a:cubicBezTo>
                    <a:pt x="62818" y="9565"/>
                    <a:pt x="62818" y="6956"/>
                    <a:pt x="62013" y="5217"/>
                  </a:cubicBezTo>
                  <a:cubicBezTo>
                    <a:pt x="60402" y="2608"/>
                    <a:pt x="58791" y="869"/>
                    <a:pt x="57986" y="1739"/>
                  </a:cubicBezTo>
                  <a:cubicBezTo>
                    <a:pt x="58791" y="4347"/>
                    <a:pt x="61208" y="9565"/>
                    <a:pt x="58791" y="13043"/>
                  </a:cubicBezTo>
                  <a:cubicBezTo>
                    <a:pt x="57986" y="13913"/>
                    <a:pt x="56375" y="14782"/>
                    <a:pt x="53959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2348" y="10434"/>
                    <a:pt x="53154" y="8695"/>
                    <a:pt x="54765" y="6956"/>
                  </a:cubicBezTo>
                  <a:cubicBezTo>
                    <a:pt x="54765" y="6956"/>
                    <a:pt x="54765" y="6086"/>
                    <a:pt x="55570" y="6086"/>
                  </a:cubicBezTo>
                  <a:cubicBezTo>
                    <a:pt x="55570" y="5217"/>
                    <a:pt x="54765" y="5217"/>
                    <a:pt x="54765" y="5217"/>
                  </a:cubicBezTo>
                  <a:cubicBezTo>
                    <a:pt x="53959" y="5217"/>
                    <a:pt x="53154" y="6086"/>
                    <a:pt x="52348" y="6956"/>
                  </a:cubicBezTo>
                  <a:cubicBezTo>
                    <a:pt x="51543" y="8695"/>
                    <a:pt x="50738" y="9565"/>
                    <a:pt x="49127" y="10434"/>
                  </a:cubicBezTo>
                  <a:cubicBezTo>
                    <a:pt x="49127" y="10434"/>
                    <a:pt x="49127" y="10434"/>
                    <a:pt x="49127" y="10434"/>
                  </a:cubicBezTo>
                  <a:cubicBezTo>
                    <a:pt x="49127" y="12173"/>
                    <a:pt x="49932" y="14782"/>
                    <a:pt x="48322" y="15652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2684" y="15652"/>
                    <a:pt x="37046" y="14782"/>
                    <a:pt x="31409" y="13913"/>
                  </a:cubicBezTo>
                  <a:cubicBezTo>
                    <a:pt x="25771" y="13043"/>
                    <a:pt x="20939" y="12173"/>
                    <a:pt x="16107" y="12173"/>
                  </a:cubicBezTo>
                  <a:cubicBezTo>
                    <a:pt x="16107" y="12173"/>
                    <a:pt x="16107" y="12173"/>
                    <a:pt x="16107" y="12173"/>
                  </a:cubicBezTo>
                  <a:cubicBezTo>
                    <a:pt x="12080" y="12173"/>
                    <a:pt x="8859" y="13043"/>
                    <a:pt x="5637" y="14782"/>
                  </a:cubicBezTo>
                  <a:cubicBezTo>
                    <a:pt x="7248" y="13913"/>
                    <a:pt x="8859" y="13913"/>
                    <a:pt x="10469" y="13913"/>
                  </a:cubicBezTo>
                  <a:cubicBezTo>
                    <a:pt x="14496" y="13913"/>
                    <a:pt x="19328" y="15652"/>
                    <a:pt x="23355" y="16521"/>
                  </a:cubicBezTo>
                  <a:cubicBezTo>
                    <a:pt x="24966" y="16521"/>
                    <a:pt x="24966" y="16521"/>
                    <a:pt x="24966" y="16521"/>
                  </a:cubicBezTo>
                  <a:cubicBezTo>
                    <a:pt x="27382" y="15652"/>
                    <a:pt x="29798" y="14782"/>
                    <a:pt x="32214" y="14782"/>
                  </a:cubicBezTo>
                  <a:cubicBezTo>
                    <a:pt x="32214" y="14782"/>
                    <a:pt x="32214" y="14782"/>
                    <a:pt x="32214" y="14782"/>
                  </a:cubicBezTo>
                  <a:cubicBezTo>
                    <a:pt x="36241" y="14782"/>
                    <a:pt x="39463" y="15652"/>
                    <a:pt x="43489" y="16521"/>
                  </a:cubicBezTo>
                  <a:cubicBezTo>
                    <a:pt x="44295" y="16521"/>
                    <a:pt x="45906" y="17391"/>
                    <a:pt x="46711" y="17391"/>
                  </a:cubicBezTo>
                  <a:cubicBezTo>
                    <a:pt x="48322" y="17391"/>
                    <a:pt x="48322" y="17391"/>
                    <a:pt x="48322" y="17391"/>
                  </a:cubicBezTo>
                  <a:cubicBezTo>
                    <a:pt x="47516" y="18260"/>
                    <a:pt x="47516" y="18260"/>
                    <a:pt x="47516" y="18260"/>
                  </a:cubicBezTo>
                  <a:cubicBezTo>
                    <a:pt x="45100" y="20000"/>
                    <a:pt x="42684" y="20869"/>
                    <a:pt x="40268" y="20869"/>
                  </a:cubicBezTo>
                  <a:cubicBezTo>
                    <a:pt x="37852" y="20869"/>
                    <a:pt x="34630" y="20000"/>
                    <a:pt x="32214" y="19130"/>
                  </a:cubicBezTo>
                  <a:cubicBezTo>
                    <a:pt x="29798" y="18260"/>
                    <a:pt x="27382" y="17391"/>
                    <a:pt x="24966" y="17391"/>
                  </a:cubicBezTo>
                  <a:cubicBezTo>
                    <a:pt x="24161" y="17391"/>
                    <a:pt x="24161" y="17391"/>
                    <a:pt x="24161" y="17391"/>
                  </a:cubicBezTo>
                  <a:cubicBezTo>
                    <a:pt x="24161" y="17391"/>
                    <a:pt x="24966" y="17391"/>
                    <a:pt x="24966" y="17391"/>
                  </a:cubicBezTo>
                  <a:cubicBezTo>
                    <a:pt x="28993" y="19130"/>
                    <a:pt x="33020" y="20869"/>
                    <a:pt x="37046" y="20869"/>
                  </a:cubicBezTo>
                  <a:cubicBezTo>
                    <a:pt x="37852" y="20869"/>
                    <a:pt x="38657" y="20869"/>
                    <a:pt x="39463" y="20869"/>
                  </a:cubicBezTo>
                  <a:cubicBezTo>
                    <a:pt x="49127" y="20869"/>
                    <a:pt x="57986" y="17391"/>
                    <a:pt x="66040" y="13913"/>
                  </a:cubicBezTo>
                  <a:cubicBezTo>
                    <a:pt x="67651" y="13913"/>
                    <a:pt x="69261" y="13043"/>
                    <a:pt x="70872" y="12173"/>
                  </a:cubicBezTo>
                  <a:cubicBezTo>
                    <a:pt x="70872" y="12173"/>
                    <a:pt x="70872" y="12173"/>
                    <a:pt x="70872" y="12173"/>
                  </a:cubicBezTo>
                  <a:cubicBezTo>
                    <a:pt x="70067" y="11304"/>
                    <a:pt x="70067" y="10434"/>
                    <a:pt x="70067" y="10434"/>
                  </a:cubicBezTo>
                  <a:cubicBezTo>
                    <a:pt x="70872" y="8695"/>
                    <a:pt x="73288" y="7826"/>
                    <a:pt x="75704" y="6086"/>
                  </a:cubicBezTo>
                  <a:cubicBezTo>
                    <a:pt x="78120" y="6086"/>
                    <a:pt x="79731" y="5217"/>
                    <a:pt x="80536" y="4347"/>
                  </a:cubicBezTo>
                  <a:cubicBezTo>
                    <a:pt x="81342" y="3478"/>
                    <a:pt x="81342" y="3478"/>
                    <a:pt x="81342" y="3478"/>
                  </a:cubicBezTo>
                  <a:cubicBezTo>
                    <a:pt x="74093" y="5217"/>
                    <a:pt x="67651" y="7826"/>
                    <a:pt x="62013" y="12173"/>
                  </a:cubicBezTo>
                  <a:close/>
                  <a:moveTo>
                    <a:pt x="101476" y="85217"/>
                  </a:moveTo>
                  <a:cubicBezTo>
                    <a:pt x="101476" y="85217"/>
                    <a:pt x="100671" y="85217"/>
                    <a:pt x="100671" y="85217"/>
                  </a:cubicBezTo>
                  <a:cubicBezTo>
                    <a:pt x="99865" y="85217"/>
                    <a:pt x="99865" y="85217"/>
                    <a:pt x="99865" y="85217"/>
                  </a:cubicBezTo>
                  <a:cubicBezTo>
                    <a:pt x="99865" y="84347"/>
                    <a:pt x="99865" y="84347"/>
                    <a:pt x="99865" y="84347"/>
                  </a:cubicBezTo>
                  <a:cubicBezTo>
                    <a:pt x="99060" y="73913"/>
                    <a:pt x="103892" y="64347"/>
                    <a:pt x="108724" y="55652"/>
                  </a:cubicBezTo>
                  <a:cubicBezTo>
                    <a:pt x="113557" y="46956"/>
                    <a:pt x="118389" y="39130"/>
                    <a:pt x="117583" y="29565"/>
                  </a:cubicBezTo>
                  <a:cubicBezTo>
                    <a:pt x="115973" y="13043"/>
                    <a:pt x="104697" y="3478"/>
                    <a:pt x="88590" y="3478"/>
                  </a:cubicBezTo>
                  <a:cubicBezTo>
                    <a:pt x="86174" y="3478"/>
                    <a:pt x="83758" y="3478"/>
                    <a:pt x="81342" y="3478"/>
                  </a:cubicBezTo>
                  <a:cubicBezTo>
                    <a:pt x="82147" y="4347"/>
                    <a:pt x="82147" y="4347"/>
                    <a:pt x="82147" y="4347"/>
                  </a:cubicBezTo>
                  <a:cubicBezTo>
                    <a:pt x="82147" y="5217"/>
                    <a:pt x="82147" y="5217"/>
                    <a:pt x="82147" y="6086"/>
                  </a:cubicBezTo>
                  <a:cubicBezTo>
                    <a:pt x="81342" y="7826"/>
                    <a:pt x="79731" y="8695"/>
                    <a:pt x="77315" y="9565"/>
                  </a:cubicBezTo>
                  <a:cubicBezTo>
                    <a:pt x="74899" y="9565"/>
                    <a:pt x="72483" y="10434"/>
                    <a:pt x="71677" y="12173"/>
                  </a:cubicBezTo>
                  <a:cubicBezTo>
                    <a:pt x="78120" y="9565"/>
                    <a:pt x="85369" y="6956"/>
                    <a:pt x="92617" y="6956"/>
                  </a:cubicBezTo>
                  <a:cubicBezTo>
                    <a:pt x="97449" y="6956"/>
                    <a:pt x="102281" y="7826"/>
                    <a:pt x="106308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16778" y="23478"/>
                    <a:pt x="110335" y="34782"/>
                    <a:pt x="104697" y="45217"/>
                  </a:cubicBezTo>
                  <a:cubicBezTo>
                    <a:pt x="101476" y="50434"/>
                    <a:pt x="99060" y="55652"/>
                    <a:pt x="98255" y="61739"/>
                  </a:cubicBezTo>
                  <a:cubicBezTo>
                    <a:pt x="96644" y="66086"/>
                    <a:pt x="97449" y="69565"/>
                    <a:pt x="97449" y="73043"/>
                  </a:cubicBezTo>
                  <a:cubicBezTo>
                    <a:pt x="98255" y="62608"/>
                    <a:pt x="101476" y="54782"/>
                    <a:pt x="105503" y="47826"/>
                  </a:cubicBezTo>
                  <a:cubicBezTo>
                    <a:pt x="108724" y="40869"/>
                    <a:pt x="111946" y="33913"/>
                    <a:pt x="112751" y="24347"/>
                  </a:cubicBezTo>
                  <a:cubicBezTo>
                    <a:pt x="111946" y="23478"/>
                    <a:pt x="111140" y="21739"/>
                    <a:pt x="111946" y="20869"/>
                  </a:cubicBezTo>
                  <a:cubicBezTo>
                    <a:pt x="111946" y="20869"/>
                    <a:pt x="111946" y="20869"/>
                    <a:pt x="112751" y="20869"/>
                  </a:cubicBezTo>
                  <a:cubicBezTo>
                    <a:pt x="112751" y="20869"/>
                    <a:pt x="112751" y="20869"/>
                    <a:pt x="112751" y="20869"/>
                  </a:cubicBezTo>
                  <a:cubicBezTo>
                    <a:pt x="113557" y="20869"/>
                    <a:pt x="114362" y="20869"/>
                    <a:pt x="115167" y="22608"/>
                  </a:cubicBezTo>
                  <a:cubicBezTo>
                    <a:pt x="115167" y="22608"/>
                    <a:pt x="115167" y="22608"/>
                    <a:pt x="115167" y="22608"/>
                  </a:cubicBezTo>
                  <a:cubicBezTo>
                    <a:pt x="116778" y="37391"/>
                    <a:pt x="111946" y="47826"/>
                    <a:pt x="107114" y="57391"/>
                  </a:cubicBezTo>
                  <a:cubicBezTo>
                    <a:pt x="103892" y="63478"/>
                    <a:pt x="100671" y="70434"/>
                    <a:pt x="99060" y="77391"/>
                  </a:cubicBezTo>
                  <a:cubicBezTo>
                    <a:pt x="99060" y="78260"/>
                    <a:pt x="99060" y="78260"/>
                    <a:pt x="99060" y="78260"/>
                  </a:cubicBezTo>
                  <a:cubicBezTo>
                    <a:pt x="99060" y="81739"/>
                    <a:pt x="99865" y="84347"/>
                    <a:pt x="99865" y="88695"/>
                  </a:cubicBezTo>
                  <a:cubicBezTo>
                    <a:pt x="100671" y="91304"/>
                    <a:pt x="100671" y="93913"/>
                    <a:pt x="100671" y="97391"/>
                  </a:cubicBezTo>
                  <a:cubicBezTo>
                    <a:pt x="100671" y="107826"/>
                    <a:pt x="100671" y="117391"/>
                    <a:pt x="108724" y="119130"/>
                  </a:cubicBezTo>
                  <a:cubicBezTo>
                    <a:pt x="103892" y="115652"/>
                    <a:pt x="103892" y="107826"/>
                    <a:pt x="103892" y="100000"/>
                  </a:cubicBezTo>
                  <a:cubicBezTo>
                    <a:pt x="103892" y="97391"/>
                    <a:pt x="103892" y="97391"/>
                    <a:pt x="103892" y="97391"/>
                  </a:cubicBezTo>
                  <a:cubicBezTo>
                    <a:pt x="104697" y="97391"/>
                    <a:pt x="104697" y="97391"/>
                    <a:pt x="104697" y="97391"/>
                  </a:cubicBezTo>
                  <a:cubicBezTo>
                    <a:pt x="107114" y="100000"/>
                    <a:pt x="110335" y="100869"/>
                    <a:pt x="113557" y="100869"/>
                  </a:cubicBezTo>
                  <a:cubicBezTo>
                    <a:pt x="115167" y="100869"/>
                    <a:pt x="116778" y="100000"/>
                    <a:pt x="118389" y="99130"/>
                  </a:cubicBezTo>
                  <a:cubicBezTo>
                    <a:pt x="118389" y="97391"/>
                    <a:pt x="118389" y="94782"/>
                    <a:pt x="118389" y="92173"/>
                  </a:cubicBezTo>
                  <a:cubicBezTo>
                    <a:pt x="118389" y="89565"/>
                    <a:pt x="118389" y="86956"/>
                    <a:pt x="118389" y="85217"/>
                  </a:cubicBezTo>
                  <a:cubicBezTo>
                    <a:pt x="118389" y="85217"/>
                    <a:pt x="118389" y="85217"/>
                    <a:pt x="118389" y="85217"/>
                  </a:cubicBezTo>
                  <a:cubicBezTo>
                    <a:pt x="117583" y="86086"/>
                    <a:pt x="116778" y="86086"/>
                    <a:pt x="115973" y="86086"/>
                  </a:cubicBezTo>
                  <a:cubicBezTo>
                    <a:pt x="115167" y="86086"/>
                    <a:pt x="114362" y="86086"/>
                    <a:pt x="113557" y="86086"/>
                  </a:cubicBezTo>
                  <a:cubicBezTo>
                    <a:pt x="111140" y="85217"/>
                    <a:pt x="109530" y="84347"/>
                    <a:pt x="107919" y="85217"/>
                  </a:cubicBezTo>
                  <a:cubicBezTo>
                    <a:pt x="105503" y="86086"/>
                    <a:pt x="105503" y="86086"/>
                    <a:pt x="105503" y="86086"/>
                  </a:cubicBezTo>
                  <a:cubicBezTo>
                    <a:pt x="107114" y="84347"/>
                    <a:pt x="107114" y="84347"/>
                    <a:pt x="107114" y="84347"/>
                  </a:cubicBezTo>
                  <a:cubicBezTo>
                    <a:pt x="110335" y="80869"/>
                    <a:pt x="114362" y="80869"/>
                    <a:pt x="118389" y="84347"/>
                  </a:cubicBezTo>
                  <a:cubicBezTo>
                    <a:pt x="118389" y="84347"/>
                    <a:pt x="118389" y="84347"/>
                    <a:pt x="118389" y="84347"/>
                  </a:cubicBezTo>
                  <a:cubicBezTo>
                    <a:pt x="118389" y="83478"/>
                    <a:pt x="117583" y="82608"/>
                    <a:pt x="117583" y="81739"/>
                  </a:cubicBezTo>
                  <a:cubicBezTo>
                    <a:pt x="116778" y="80869"/>
                    <a:pt x="115167" y="80869"/>
                    <a:pt x="114362" y="80869"/>
                  </a:cubicBezTo>
                  <a:cubicBezTo>
                    <a:pt x="111946" y="80869"/>
                    <a:pt x="109530" y="81739"/>
                    <a:pt x="107114" y="83478"/>
                  </a:cubicBezTo>
                  <a:cubicBezTo>
                    <a:pt x="104697" y="84347"/>
                    <a:pt x="103087" y="85217"/>
                    <a:pt x="101476" y="85217"/>
                  </a:cubicBezTo>
                  <a:close/>
                  <a:moveTo>
                    <a:pt x="70872" y="10434"/>
                  </a:moveTo>
                  <a:cubicBezTo>
                    <a:pt x="72483" y="9565"/>
                    <a:pt x="74899" y="8695"/>
                    <a:pt x="76510" y="7826"/>
                  </a:cubicBezTo>
                  <a:cubicBezTo>
                    <a:pt x="78926" y="6956"/>
                    <a:pt x="80536" y="6956"/>
                    <a:pt x="81342" y="6086"/>
                  </a:cubicBezTo>
                  <a:cubicBezTo>
                    <a:pt x="81342" y="6086"/>
                    <a:pt x="81342" y="5217"/>
                    <a:pt x="81342" y="5217"/>
                  </a:cubicBezTo>
                  <a:cubicBezTo>
                    <a:pt x="79731" y="6086"/>
                    <a:pt x="78120" y="6956"/>
                    <a:pt x="76510" y="7826"/>
                  </a:cubicBezTo>
                  <a:cubicBezTo>
                    <a:pt x="74093" y="8695"/>
                    <a:pt x="71677" y="9565"/>
                    <a:pt x="70872" y="10434"/>
                  </a:cubicBezTo>
                  <a:close/>
                  <a:moveTo>
                    <a:pt x="45100" y="18260"/>
                  </a:moveTo>
                  <a:cubicBezTo>
                    <a:pt x="44295" y="18260"/>
                    <a:pt x="43489" y="18260"/>
                    <a:pt x="42684" y="17391"/>
                  </a:cubicBezTo>
                  <a:cubicBezTo>
                    <a:pt x="39463" y="16521"/>
                    <a:pt x="36241" y="16521"/>
                    <a:pt x="32214" y="16521"/>
                  </a:cubicBezTo>
                  <a:cubicBezTo>
                    <a:pt x="31409" y="16521"/>
                    <a:pt x="29798" y="16521"/>
                    <a:pt x="28187" y="16521"/>
                  </a:cubicBezTo>
                  <a:cubicBezTo>
                    <a:pt x="29798" y="17391"/>
                    <a:pt x="30604" y="17391"/>
                    <a:pt x="32214" y="17391"/>
                  </a:cubicBezTo>
                  <a:cubicBezTo>
                    <a:pt x="35436" y="18260"/>
                    <a:pt x="37852" y="19130"/>
                    <a:pt x="40268" y="19130"/>
                  </a:cubicBezTo>
                  <a:cubicBezTo>
                    <a:pt x="41879" y="19130"/>
                    <a:pt x="43489" y="19130"/>
                    <a:pt x="45100" y="18260"/>
                  </a:cubicBezTo>
                  <a:close/>
                  <a:moveTo>
                    <a:pt x="113557" y="23478"/>
                  </a:moveTo>
                  <a:cubicBezTo>
                    <a:pt x="113557" y="22608"/>
                    <a:pt x="113557" y="22608"/>
                    <a:pt x="112751" y="21739"/>
                  </a:cubicBezTo>
                  <a:cubicBezTo>
                    <a:pt x="113557" y="22608"/>
                    <a:pt x="113557" y="23478"/>
                    <a:pt x="113557" y="23478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34782"/>
                    <a:pt x="109530" y="41739"/>
                    <a:pt x="106308" y="48695"/>
                  </a:cubicBezTo>
                  <a:cubicBezTo>
                    <a:pt x="103087" y="55652"/>
                    <a:pt x="99060" y="62608"/>
                    <a:pt x="99060" y="73043"/>
                  </a:cubicBezTo>
                  <a:cubicBezTo>
                    <a:pt x="100671" y="66956"/>
                    <a:pt x="103087" y="61739"/>
                    <a:pt x="105503" y="57391"/>
                  </a:cubicBezTo>
                  <a:cubicBezTo>
                    <a:pt x="111140" y="46956"/>
                    <a:pt x="115973" y="37391"/>
                    <a:pt x="113557" y="23478"/>
                  </a:cubicBezTo>
                  <a:close/>
                  <a:moveTo>
                    <a:pt x="116778" y="85217"/>
                  </a:moveTo>
                  <a:cubicBezTo>
                    <a:pt x="114362" y="82608"/>
                    <a:pt x="111946" y="82608"/>
                    <a:pt x="109530" y="83478"/>
                  </a:cubicBezTo>
                  <a:cubicBezTo>
                    <a:pt x="111140" y="83478"/>
                    <a:pt x="112751" y="84347"/>
                    <a:pt x="113557" y="84347"/>
                  </a:cubicBezTo>
                  <a:cubicBezTo>
                    <a:pt x="115167" y="85217"/>
                    <a:pt x="115973" y="85217"/>
                    <a:pt x="116778" y="85217"/>
                  </a:cubicBezTo>
                  <a:close/>
                  <a:moveTo>
                    <a:pt x="106308" y="86956"/>
                  </a:moveTo>
                  <a:cubicBezTo>
                    <a:pt x="114362" y="86956"/>
                    <a:pt x="114362" y="86956"/>
                    <a:pt x="114362" y="86956"/>
                  </a:cubicBezTo>
                  <a:cubicBezTo>
                    <a:pt x="115167" y="86956"/>
                    <a:pt x="115167" y="86956"/>
                    <a:pt x="115167" y="86956"/>
                  </a:cubicBezTo>
                  <a:cubicBezTo>
                    <a:pt x="117583" y="88695"/>
                    <a:pt x="117583" y="93913"/>
                    <a:pt x="117583" y="98260"/>
                  </a:cubicBezTo>
                  <a:cubicBezTo>
                    <a:pt x="117583" y="99130"/>
                    <a:pt x="117583" y="99130"/>
                    <a:pt x="117583" y="99130"/>
                  </a:cubicBezTo>
                  <a:cubicBezTo>
                    <a:pt x="116778" y="99130"/>
                    <a:pt x="116778" y="99130"/>
                    <a:pt x="116778" y="99130"/>
                  </a:cubicBezTo>
                  <a:cubicBezTo>
                    <a:pt x="111140" y="100000"/>
                    <a:pt x="106308" y="97391"/>
                    <a:pt x="104697" y="93913"/>
                  </a:cubicBezTo>
                  <a:cubicBezTo>
                    <a:pt x="103892" y="91304"/>
                    <a:pt x="103892" y="88695"/>
                    <a:pt x="106308" y="86956"/>
                  </a:cubicBezTo>
                  <a:close/>
                  <a:moveTo>
                    <a:pt x="114362" y="87826"/>
                  </a:moveTo>
                  <a:cubicBezTo>
                    <a:pt x="107114" y="87826"/>
                    <a:pt x="107114" y="87826"/>
                    <a:pt x="107114" y="87826"/>
                  </a:cubicBezTo>
                  <a:cubicBezTo>
                    <a:pt x="105503" y="89565"/>
                    <a:pt x="104697" y="91304"/>
                    <a:pt x="105503" y="93043"/>
                  </a:cubicBezTo>
                  <a:cubicBezTo>
                    <a:pt x="107114" y="96521"/>
                    <a:pt x="111140" y="98260"/>
                    <a:pt x="115973" y="97391"/>
                  </a:cubicBezTo>
                  <a:cubicBezTo>
                    <a:pt x="116778" y="92173"/>
                    <a:pt x="115973" y="89565"/>
                    <a:pt x="114362" y="8782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4205288" y="5753100"/>
              <a:ext cx="303213" cy="344488"/>
            </a:xfrm>
            <a:custGeom>
              <a:pathLst>
                <a:path extrusionOk="0" h="120000" w="120000">
                  <a:moveTo>
                    <a:pt x="41777" y="104313"/>
                  </a:moveTo>
                  <a:cubicBezTo>
                    <a:pt x="55111" y="104313"/>
                    <a:pt x="67555" y="93333"/>
                    <a:pt x="80888" y="89411"/>
                  </a:cubicBezTo>
                  <a:cubicBezTo>
                    <a:pt x="72888" y="94117"/>
                    <a:pt x="56000" y="105098"/>
                    <a:pt x="41777" y="108235"/>
                  </a:cubicBezTo>
                  <a:cubicBezTo>
                    <a:pt x="24888" y="112156"/>
                    <a:pt x="0" y="112941"/>
                    <a:pt x="0" y="97254"/>
                  </a:cubicBezTo>
                  <a:cubicBezTo>
                    <a:pt x="5333" y="96470"/>
                    <a:pt x="888" y="103529"/>
                    <a:pt x="3555" y="104313"/>
                  </a:cubicBezTo>
                  <a:cubicBezTo>
                    <a:pt x="33777" y="116078"/>
                    <a:pt x="57777" y="88627"/>
                    <a:pt x="86222" y="85490"/>
                  </a:cubicBezTo>
                  <a:cubicBezTo>
                    <a:pt x="87111" y="81568"/>
                    <a:pt x="88888" y="78431"/>
                    <a:pt x="88888" y="73725"/>
                  </a:cubicBezTo>
                  <a:cubicBezTo>
                    <a:pt x="96888" y="66666"/>
                    <a:pt x="116444" y="36078"/>
                    <a:pt x="111111" y="17254"/>
                  </a:cubicBezTo>
                  <a:cubicBezTo>
                    <a:pt x="109333" y="9411"/>
                    <a:pt x="96888" y="0"/>
                    <a:pt x="89777" y="11764"/>
                  </a:cubicBezTo>
                  <a:cubicBezTo>
                    <a:pt x="86222" y="7058"/>
                    <a:pt x="95111" y="3137"/>
                    <a:pt x="101333" y="3921"/>
                  </a:cubicBezTo>
                  <a:cubicBezTo>
                    <a:pt x="111111" y="4705"/>
                    <a:pt x="116444" y="14117"/>
                    <a:pt x="117333" y="23529"/>
                  </a:cubicBezTo>
                  <a:cubicBezTo>
                    <a:pt x="120000" y="43921"/>
                    <a:pt x="98666" y="70588"/>
                    <a:pt x="95111" y="83137"/>
                  </a:cubicBezTo>
                  <a:cubicBezTo>
                    <a:pt x="118222" y="82352"/>
                    <a:pt x="112000" y="120000"/>
                    <a:pt x="88888" y="107450"/>
                  </a:cubicBezTo>
                  <a:cubicBezTo>
                    <a:pt x="86222" y="101960"/>
                    <a:pt x="87111" y="94117"/>
                    <a:pt x="84444" y="88627"/>
                  </a:cubicBezTo>
                  <a:cubicBezTo>
                    <a:pt x="69333" y="88627"/>
                    <a:pt x="56000" y="99607"/>
                    <a:pt x="41777" y="104313"/>
                  </a:cubicBezTo>
                  <a:close/>
                  <a:moveTo>
                    <a:pt x="90666" y="83921"/>
                  </a:moveTo>
                  <a:cubicBezTo>
                    <a:pt x="99555" y="65882"/>
                    <a:pt x="115555" y="49411"/>
                    <a:pt x="113777" y="28235"/>
                  </a:cubicBezTo>
                  <a:cubicBezTo>
                    <a:pt x="112000" y="50980"/>
                    <a:pt x="93333" y="65098"/>
                    <a:pt x="90666" y="83921"/>
                  </a:cubicBezTo>
                  <a:close/>
                  <a:moveTo>
                    <a:pt x="101333" y="86274"/>
                  </a:moveTo>
                  <a:cubicBezTo>
                    <a:pt x="104000" y="92549"/>
                    <a:pt x="107555" y="94901"/>
                    <a:pt x="104888" y="100392"/>
                  </a:cubicBezTo>
                  <a:cubicBezTo>
                    <a:pt x="113777" y="98039"/>
                    <a:pt x="105777" y="87843"/>
                    <a:pt x="101333" y="86274"/>
                  </a:cubicBezTo>
                  <a:close/>
                  <a:moveTo>
                    <a:pt x="92444" y="86274"/>
                  </a:moveTo>
                  <a:cubicBezTo>
                    <a:pt x="88888" y="89411"/>
                    <a:pt x="88888" y="98039"/>
                    <a:pt x="90666" y="102745"/>
                  </a:cubicBezTo>
                  <a:cubicBezTo>
                    <a:pt x="96000" y="103529"/>
                    <a:pt x="97777" y="105882"/>
                    <a:pt x="102222" y="104313"/>
                  </a:cubicBezTo>
                  <a:cubicBezTo>
                    <a:pt x="106666" y="94901"/>
                    <a:pt x="101333" y="87058"/>
                    <a:pt x="92444" y="8627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4202113" y="5762625"/>
              <a:ext cx="306388" cy="311150"/>
            </a:xfrm>
            <a:custGeom>
              <a:pathLst>
                <a:path extrusionOk="0" h="120000" w="120000">
                  <a:moveTo>
                    <a:pt x="22941" y="120000"/>
                  </a:moveTo>
                  <a:cubicBezTo>
                    <a:pt x="14117" y="120000"/>
                    <a:pt x="7941" y="118260"/>
                    <a:pt x="4411" y="113913"/>
                  </a:cubicBezTo>
                  <a:cubicBezTo>
                    <a:pt x="1764" y="112173"/>
                    <a:pt x="0" y="108695"/>
                    <a:pt x="0" y="104347"/>
                  </a:cubicBezTo>
                  <a:cubicBezTo>
                    <a:pt x="0" y="104347"/>
                    <a:pt x="0" y="104347"/>
                    <a:pt x="0" y="104347"/>
                  </a:cubicBezTo>
                  <a:cubicBezTo>
                    <a:pt x="882" y="103478"/>
                    <a:pt x="882" y="103478"/>
                    <a:pt x="882" y="103478"/>
                  </a:cubicBezTo>
                  <a:cubicBezTo>
                    <a:pt x="1764" y="103478"/>
                    <a:pt x="2647" y="103478"/>
                    <a:pt x="3529" y="104347"/>
                  </a:cubicBezTo>
                  <a:cubicBezTo>
                    <a:pt x="4411" y="105217"/>
                    <a:pt x="4411" y="106956"/>
                    <a:pt x="4411" y="107826"/>
                  </a:cubicBezTo>
                  <a:cubicBezTo>
                    <a:pt x="4411" y="109565"/>
                    <a:pt x="4411" y="111304"/>
                    <a:pt x="5294" y="111304"/>
                  </a:cubicBezTo>
                  <a:cubicBezTo>
                    <a:pt x="9705" y="113913"/>
                    <a:pt x="15000" y="114782"/>
                    <a:pt x="20294" y="114782"/>
                  </a:cubicBezTo>
                  <a:cubicBezTo>
                    <a:pt x="32647" y="114782"/>
                    <a:pt x="43235" y="108695"/>
                    <a:pt x="55588" y="102608"/>
                  </a:cubicBezTo>
                  <a:cubicBezTo>
                    <a:pt x="65294" y="97391"/>
                    <a:pt x="75000" y="92173"/>
                    <a:pt x="85588" y="90434"/>
                  </a:cubicBezTo>
                  <a:cubicBezTo>
                    <a:pt x="85588" y="90434"/>
                    <a:pt x="85588" y="90434"/>
                    <a:pt x="85588" y="90434"/>
                  </a:cubicBezTo>
                  <a:cubicBezTo>
                    <a:pt x="87352" y="86956"/>
                    <a:pt x="88235" y="83478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96176" y="70434"/>
                    <a:pt x="116470" y="36521"/>
                    <a:pt x="110294" y="15652"/>
                  </a:cubicBezTo>
                  <a:cubicBezTo>
                    <a:pt x="109411" y="10434"/>
                    <a:pt x="103235" y="3478"/>
                    <a:pt x="97941" y="3478"/>
                  </a:cubicBezTo>
                  <a:cubicBezTo>
                    <a:pt x="95294" y="3478"/>
                    <a:pt x="92647" y="6086"/>
                    <a:pt x="90882" y="9565"/>
                  </a:cubicBezTo>
                  <a:cubicBezTo>
                    <a:pt x="90000" y="10434"/>
                    <a:pt x="90000" y="10434"/>
                    <a:pt x="90000" y="10434"/>
                  </a:cubicBezTo>
                  <a:cubicBezTo>
                    <a:pt x="89117" y="9565"/>
                    <a:pt x="89117" y="9565"/>
                    <a:pt x="89117" y="9565"/>
                  </a:cubicBezTo>
                  <a:cubicBezTo>
                    <a:pt x="88235" y="7826"/>
                    <a:pt x="88235" y="6956"/>
                    <a:pt x="89117" y="5217"/>
                  </a:cubicBezTo>
                  <a:cubicBezTo>
                    <a:pt x="90882" y="1739"/>
                    <a:pt x="96176" y="0"/>
                    <a:pt x="100588" y="0"/>
                  </a:cubicBezTo>
                  <a:cubicBezTo>
                    <a:pt x="100588" y="0"/>
                    <a:pt x="100588" y="0"/>
                    <a:pt x="101470" y="0"/>
                  </a:cubicBezTo>
                  <a:cubicBezTo>
                    <a:pt x="112058" y="869"/>
                    <a:pt x="117352" y="12173"/>
                    <a:pt x="118235" y="22608"/>
                  </a:cubicBezTo>
                  <a:cubicBezTo>
                    <a:pt x="120000" y="38260"/>
                    <a:pt x="110294" y="57391"/>
                    <a:pt x="103235" y="72173"/>
                  </a:cubicBezTo>
                  <a:cubicBezTo>
                    <a:pt x="99705" y="78260"/>
                    <a:pt x="97058" y="83478"/>
                    <a:pt x="96176" y="87826"/>
                  </a:cubicBezTo>
                  <a:cubicBezTo>
                    <a:pt x="105882" y="87826"/>
                    <a:pt x="110294" y="95652"/>
                    <a:pt x="110294" y="103478"/>
                  </a:cubicBezTo>
                  <a:cubicBezTo>
                    <a:pt x="110294" y="111304"/>
                    <a:pt x="105882" y="119130"/>
                    <a:pt x="97941" y="119130"/>
                  </a:cubicBezTo>
                  <a:cubicBezTo>
                    <a:pt x="94411" y="119130"/>
                    <a:pt x="91764" y="118260"/>
                    <a:pt x="88235" y="116521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6470" y="113043"/>
                    <a:pt x="86470" y="108695"/>
                    <a:pt x="85588" y="104347"/>
                  </a:cubicBezTo>
                  <a:cubicBezTo>
                    <a:pt x="85588" y="100869"/>
                    <a:pt x="85588" y="98260"/>
                    <a:pt x="84705" y="95652"/>
                  </a:cubicBezTo>
                  <a:cubicBezTo>
                    <a:pt x="83823" y="95652"/>
                    <a:pt x="83823" y="95652"/>
                    <a:pt x="82941" y="95652"/>
                  </a:cubicBezTo>
                  <a:cubicBezTo>
                    <a:pt x="81176" y="96521"/>
                    <a:pt x="81176" y="96521"/>
                    <a:pt x="81176" y="96521"/>
                  </a:cubicBezTo>
                  <a:cubicBezTo>
                    <a:pt x="80294" y="97391"/>
                    <a:pt x="78529" y="98260"/>
                    <a:pt x="76764" y="100000"/>
                  </a:cubicBezTo>
                  <a:cubicBezTo>
                    <a:pt x="67941" y="105217"/>
                    <a:pt x="53823" y="114782"/>
                    <a:pt x="42352" y="117391"/>
                  </a:cubicBezTo>
                  <a:cubicBezTo>
                    <a:pt x="36176" y="119130"/>
                    <a:pt x="29117" y="120000"/>
                    <a:pt x="22941" y="120000"/>
                  </a:cubicBezTo>
                  <a:close/>
                  <a:moveTo>
                    <a:pt x="4411" y="112173"/>
                  </a:moveTo>
                  <a:cubicBezTo>
                    <a:pt x="4411" y="113043"/>
                    <a:pt x="4411" y="113043"/>
                    <a:pt x="5294" y="113043"/>
                  </a:cubicBezTo>
                  <a:cubicBezTo>
                    <a:pt x="8823" y="116521"/>
                    <a:pt x="15000" y="119130"/>
                    <a:pt x="22941" y="119130"/>
                  </a:cubicBezTo>
                  <a:cubicBezTo>
                    <a:pt x="29117" y="119130"/>
                    <a:pt x="36176" y="117391"/>
                    <a:pt x="42352" y="116521"/>
                  </a:cubicBezTo>
                  <a:cubicBezTo>
                    <a:pt x="53823" y="113043"/>
                    <a:pt x="67058" y="104347"/>
                    <a:pt x="75882" y="99130"/>
                  </a:cubicBezTo>
                  <a:cubicBezTo>
                    <a:pt x="72352" y="100000"/>
                    <a:pt x="68823" y="101739"/>
                    <a:pt x="66176" y="103478"/>
                  </a:cubicBezTo>
                  <a:cubicBezTo>
                    <a:pt x="58235" y="107826"/>
                    <a:pt x="50294" y="112173"/>
                    <a:pt x="42352" y="112173"/>
                  </a:cubicBezTo>
                  <a:cubicBezTo>
                    <a:pt x="38823" y="112173"/>
                    <a:pt x="38823" y="112173"/>
                    <a:pt x="38823" y="112173"/>
                  </a:cubicBezTo>
                  <a:cubicBezTo>
                    <a:pt x="42352" y="111304"/>
                    <a:pt x="42352" y="111304"/>
                    <a:pt x="42352" y="111304"/>
                  </a:cubicBezTo>
                  <a:cubicBezTo>
                    <a:pt x="47647" y="109565"/>
                    <a:pt x="52058" y="106956"/>
                    <a:pt x="57352" y="104347"/>
                  </a:cubicBezTo>
                  <a:cubicBezTo>
                    <a:pt x="66176" y="99130"/>
                    <a:pt x="75000" y="93913"/>
                    <a:pt x="84705" y="93913"/>
                  </a:cubicBezTo>
                  <a:cubicBezTo>
                    <a:pt x="84705" y="93913"/>
                    <a:pt x="84705" y="93913"/>
                    <a:pt x="84705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4782"/>
                    <a:pt x="85588" y="94782"/>
                    <a:pt x="85588" y="94782"/>
                  </a:cubicBezTo>
                  <a:cubicBezTo>
                    <a:pt x="86470" y="97391"/>
                    <a:pt x="87352" y="100869"/>
                    <a:pt x="87352" y="104347"/>
                  </a:cubicBezTo>
                  <a:cubicBezTo>
                    <a:pt x="87352" y="107826"/>
                    <a:pt x="88235" y="112173"/>
                    <a:pt x="89117" y="114782"/>
                  </a:cubicBezTo>
                  <a:cubicBezTo>
                    <a:pt x="91764" y="116521"/>
                    <a:pt x="95294" y="117391"/>
                    <a:pt x="97941" y="117391"/>
                  </a:cubicBezTo>
                  <a:cubicBezTo>
                    <a:pt x="104117" y="117391"/>
                    <a:pt x="107647" y="112173"/>
                    <a:pt x="108529" y="106956"/>
                  </a:cubicBezTo>
                  <a:cubicBezTo>
                    <a:pt x="107647" y="107826"/>
                    <a:pt x="106764" y="108695"/>
                    <a:pt x="105000" y="108695"/>
                  </a:cubicBezTo>
                  <a:cubicBezTo>
                    <a:pt x="104117" y="108695"/>
                    <a:pt x="104117" y="108695"/>
                    <a:pt x="104117" y="108695"/>
                  </a:cubicBezTo>
                  <a:cubicBezTo>
                    <a:pt x="104117" y="110434"/>
                    <a:pt x="103235" y="111304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1470" y="113043"/>
                    <a:pt x="100588" y="113043"/>
                    <a:pt x="99705" y="113043"/>
                  </a:cubicBezTo>
                  <a:cubicBezTo>
                    <a:pt x="99705" y="113043"/>
                    <a:pt x="99705" y="113043"/>
                    <a:pt x="99705" y="113043"/>
                  </a:cubicBezTo>
                  <a:cubicBezTo>
                    <a:pt x="97941" y="113043"/>
                    <a:pt x="96176" y="113043"/>
                    <a:pt x="95294" y="112173"/>
                  </a:cubicBezTo>
                  <a:cubicBezTo>
                    <a:pt x="93529" y="112173"/>
                    <a:pt x="92647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88235" y="106086"/>
                    <a:pt x="88235" y="95652"/>
                    <a:pt x="91764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7058" y="92173"/>
                    <a:pt x="100588" y="93913"/>
                    <a:pt x="102352" y="97391"/>
                  </a:cubicBezTo>
                  <a:cubicBezTo>
                    <a:pt x="104117" y="100869"/>
                    <a:pt x="105000" y="104347"/>
                    <a:pt x="104117" y="107826"/>
                  </a:cubicBezTo>
                  <a:cubicBezTo>
                    <a:pt x="104117" y="107826"/>
                    <a:pt x="104117" y="107826"/>
                    <a:pt x="104117" y="107826"/>
                  </a:cubicBezTo>
                  <a:cubicBezTo>
                    <a:pt x="106764" y="103478"/>
                    <a:pt x="105000" y="100869"/>
                    <a:pt x="103235" y="97391"/>
                  </a:cubicBezTo>
                  <a:cubicBezTo>
                    <a:pt x="102352" y="95652"/>
                    <a:pt x="101470" y="94782"/>
                    <a:pt x="100588" y="92173"/>
                  </a:cubicBezTo>
                  <a:cubicBezTo>
                    <a:pt x="100588" y="91304"/>
                    <a:pt x="100588" y="91304"/>
                    <a:pt x="100588" y="91304"/>
                  </a:cubicBezTo>
                  <a:cubicBezTo>
                    <a:pt x="101470" y="91304"/>
                    <a:pt x="101470" y="91304"/>
                    <a:pt x="101470" y="91304"/>
                  </a:cubicBezTo>
                  <a:cubicBezTo>
                    <a:pt x="103235" y="92173"/>
                    <a:pt x="106764" y="94782"/>
                    <a:pt x="108529" y="98260"/>
                  </a:cubicBezTo>
                  <a:cubicBezTo>
                    <a:pt x="106764" y="93043"/>
                    <a:pt x="102352" y="88695"/>
                    <a:pt x="95294" y="88695"/>
                  </a:cubicBezTo>
                  <a:cubicBezTo>
                    <a:pt x="94411" y="88695"/>
                    <a:pt x="94411" y="88695"/>
                    <a:pt x="94411" y="88695"/>
                  </a:cubicBezTo>
                  <a:cubicBezTo>
                    <a:pt x="94411" y="87826"/>
                    <a:pt x="94411" y="87826"/>
                    <a:pt x="94411" y="87826"/>
                  </a:cubicBezTo>
                  <a:cubicBezTo>
                    <a:pt x="95294" y="84347"/>
                    <a:pt x="98823" y="78260"/>
                    <a:pt x="101470" y="71304"/>
                  </a:cubicBezTo>
                  <a:cubicBezTo>
                    <a:pt x="109411" y="56521"/>
                    <a:pt x="118235" y="38260"/>
                    <a:pt x="117352" y="22608"/>
                  </a:cubicBezTo>
                  <a:cubicBezTo>
                    <a:pt x="115588" y="13043"/>
                    <a:pt x="111176" y="2608"/>
                    <a:pt x="101470" y="1739"/>
                  </a:cubicBezTo>
                  <a:cubicBezTo>
                    <a:pt x="97058" y="869"/>
                    <a:pt x="91764" y="3478"/>
                    <a:pt x="90000" y="6086"/>
                  </a:cubicBezTo>
                  <a:cubicBezTo>
                    <a:pt x="90000" y="6086"/>
                    <a:pt x="90000" y="6956"/>
                    <a:pt x="90000" y="7826"/>
                  </a:cubicBezTo>
                  <a:cubicBezTo>
                    <a:pt x="92647" y="3478"/>
                    <a:pt x="96176" y="2608"/>
                    <a:pt x="97941" y="2608"/>
                  </a:cubicBezTo>
                  <a:cubicBezTo>
                    <a:pt x="104117" y="2608"/>
                    <a:pt x="110294" y="9565"/>
                    <a:pt x="112058" y="15652"/>
                  </a:cubicBezTo>
                  <a:cubicBezTo>
                    <a:pt x="117352" y="36521"/>
                    <a:pt x="97058" y="70434"/>
                    <a:pt x="89117" y="79130"/>
                  </a:cubicBezTo>
                  <a:cubicBezTo>
                    <a:pt x="90000" y="83478"/>
                    <a:pt x="88235" y="86956"/>
                    <a:pt x="87352" y="9043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75882" y="93043"/>
                    <a:pt x="66176" y="98260"/>
                    <a:pt x="56470" y="103478"/>
                  </a:cubicBezTo>
                  <a:cubicBezTo>
                    <a:pt x="45000" y="109565"/>
                    <a:pt x="32647" y="115652"/>
                    <a:pt x="20294" y="115652"/>
                  </a:cubicBezTo>
                  <a:cubicBezTo>
                    <a:pt x="15000" y="115652"/>
                    <a:pt x="9705" y="114782"/>
                    <a:pt x="4411" y="112173"/>
                  </a:cubicBezTo>
                  <a:cubicBezTo>
                    <a:pt x="4411" y="112173"/>
                    <a:pt x="4411" y="112173"/>
                    <a:pt x="4411" y="112173"/>
                  </a:cubicBezTo>
                  <a:close/>
                  <a:moveTo>
                    <a:pt x="91764" y="110434"/>
                  </a:moveTo>
                  <a:cubicBezTo>
                    <a:pt x="93529" y="110434"/>
                    <a:pt x="94411" y="110434"/>
                    <a:pt x="95294" y="111304"/>
                  </a:cubicBezTo>
                  <a:cubicBezTo>
                    <a:pt x="97941" y="112173"/>
                    <a:pt x="99705" y="112173"/>
                    <a:pt x="102352" y="111304"/>
                  </a:cubicBezTo>
                  <a:cubicBezTo>
                    <a:pt x="104117" y="106956"/>
                    <a:pt x="104117" y="101739"/>
                    <a:pt x="101470" y="98260"/>
                  </a:cubicBezTo>
                  <a:cubicBezTo>
                    <a:pt x="99705" y="95652"/>
                    <a:pt x="96176" y="93043"/>
                    <a:pt x="92647" y="93043"/>
                  </a:cubicBezTo>
                  <a:cubicBezTo>
                    <a:pt x="90000" y="96521"/>
                    <a:pt x="90000" y="105217"/>
                    <a:pt x="91764" y="110434"/>
                  </a:cubicBezTo>
                  <a:close/>
                  <a:moveTo>
                    <a:pt x="78529" y="95652"/>
                  </a:moveTo>
                  <a:cubicBezTo>
                    <a:pt x="71470" y="97391"/>
                    <a:pt x="64411" y="101739"/>
                    <a:pt x="57352" y="105217"/>
                  </a:cubicBezTo>
                  <a:cubicBezTo>
                    <a:pt x="53823" y="106956"/>
                    <a:pt x="50294" y="108695"/>
                    <a:pt x="46764" y="110434"/>
                  </a:cubicBezTo>
                  <a:cubicBezTo>
                    <a:pt x="52941" y="109565"/>
                    <a:pt x="59117" y="106086"/>
                    <a:pt x="65294" y="102608"/>
                  </a:cubicBezTo>
                  <a:cubicBezTo>
                    <a:pt x="69705" y="100000"/>
                    <a:pt x="74117" y="97391"/>
                    <a:pt x="78529" y="95652"/>
                  </a:cubicBezTo>
                  <a:close/>
                  <a:moveTo>
                    <a:pt x="1764" y="105217"/>
                  </a:moveTo>
                  <a:cubicBezTo>
                    <a:pt x="1764" y="106956"/>
                    <a:pt x="2647" y="108695"/>
                    <a:pt x="3529" y="110434"/>
                  </a:cubicBezTo>
                  <a:cubicBezTo>
                    <a:pt x="2647" y="110434"/>
                    <a:pt x="2647" y="108695"/>
                    <a:pt x="2647" y="107826"/>
                  </a:cubicBezTo>
                  <a:cubicBezTo>
                    <a:pt x="2647" y="106956"/>
                    <a:pt x="3529" y="106086"/>
                    <a:pt x="2647" y="105217"/>
                  </a:cubicBezTo>
                  <a:cubicBezTo>
                    <a:pt x="2647" y="105217"/>
                    <a:pt x="2647" y="105217"/>
                    <a:pt x="1764" y="105217"/>
                  </a:cubicBezTo>
                  <a:close/>
                  <a:moveTo>
                    <a:pt x="102352" y="93913"/>
                  </a:moveTo>
                  <a:cubicBezTo>
                    <a:pt x="103235" y="94782"/>
                    <a:pt x="104117" y="95652"/>
                    <a:pt x="104117" y="96521"/>
                  </a:cubicBezTo>
                  <a:cubicBezTo>
                    <a:pt x="105882" y="100000"/>
                    <a:pt x="107647" y="102608"/>
                    <a:pt x="105882" y="106956"/>
                  </a:cubicBezTo>
                  <a:cubicBezTo>
                    <a:pt x="107647" y="106086"/>
                    <a:pt x="108529" y="105217"/>
                    <a:pt x="108529" y="103478"/>
                  </a:cubicBezTo>
                  <a:cubicBezTo>
                    <a:pt x="108529" y="100000"/>
                    <a:pt x="105000" y="95652"/>
                    <a:pt x="102352" y="93913"/>
                  </a:cubicBezTo>
                  <a:close/>
                  <a:moveTo>
                    <a:pt x="90000" y="93913"/>
                  </a:moveTo>
                  <a:cubicBezTo>
                    <a:pt x="90882" y="89565"/>
                    <a:pt x="90882" y="89565"/>
                    <a:pt x="90882" y="89565"/>
                  </a:cubicBezTo>
                  <a:cubicBezTo>
                    <a:pt x="91764" y="80000"/>
                    <a:pt x="96176" y="71304"/>
                    <a:pt x="100588" y="62608"/>
                  </a:cubicBezTo>
                  <a:cubicBezTo>
                    <a:pt x="106764" y="52173"/>
                    <a:pt x="112058" y="40869"/>
                    <a:pt x="112941" y="27826"/>
                  </a:cubicBezTo>
                  <a:cubicBezTo>
                    <a:pt x="114705" y="27826"/>
                    <a:pt x="114705" y="27826"/>
                    <a:pt x="114705" y="27826"/>
                  </a:cubicBezTo>
                  <a:cubicBezTo>
                    <a:pt x="115588" y="44347"/>
                    <a:pt x="107647" y="59130"/>
                    <a:pt x="100588" y="73043"/>
                  </a:cubicBezTo>
                  <a:cubicBezTo>
                    <a:pt x="97058" y="78260"/>
                    <a:pt x="94411" y="84347"/>
                    <a:pt x="91764" y="89565"/>
                  </a:cubicBezTo>
                  <a:lnTo>
                    <a:pt x="90000" y="93913"/>
                  </a:lnTo>
                  <a:close/>
                  <a:moveTo>
                    <a:pt x="112941" y="38260"/>
                  </a:moveTo>
                  <a:cubicBezTo>
                    <a:pt x="110294" y="46956"/>
                    <a:pt x="105882" y="54782"/>
                    <a:pt x="102352" y="62608"/>
                  </a:cubicBezTo>
                  <a:cubicBezTo>
                    <a:pt x="97941" y="70434"/>
                    <a:pt x="94411" y="77391"/>
                    <a:pt x="92647" y="84347"/>
                  </a:cubicBezTo>
                  <a:cubicBezTo>
                    <a:pt x="95294" y="80000"/>
                    <a:pt x="97058" y="76521"/>
                    <a:pt x="98823" y="72173"/>
                  </a:cubicBezTo>
                  <a:cubicBezTo>
                    <a:pt x="105000" y="61739"/>
                    <a:pt x="111176" y="50434"/>
                    <a:pt x="112941" y="3826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Um espaço reservado vazio para adicionar uma imagem. Clique no espaço reservado e selecione a imagem que você deseja adicionar." id="117" name="Shape 117"/>
          <p:cNvSpPr/>
          <p:nvPr>
            <p:ph idx="3" type="pic"/>
          </p:nvPr>
        </p:nvSpPr>
        <p:spPr>
          <a:xfrm>
            <a:off x="4720924" y="1824285"/>
            <a:ext cx="2715768" cy="2776308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4" type="body"/>
          </p:nvPr>
        </p:nvSpPr>
        <p:spPr>
          <a:xfrm>
            <a:off x="4707208" y="4947405"/>
            <a:ext cx="2743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1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grpSp>
        <p:nvGrpSpPr>
          <p:cNvPr id="119" name="Shape 119"/>
          <p:cNvGrpSpPr/>
          <p:nvPr/>
        </p:nvGrpSpPr>
        <p:grpSpPr>
          <a:xfrm rot="5400000">
            <a:off x="8019010" y="1678105"/>
            <a:ext cx="3123347" cy="3089730"/>
            <a:chOff x="895350" y="3313113"/>
            <a:chExt cx="3613151" cy="2790825"/>
          </a:xfrm>
        </p:grpSpPr>
        <p:sp>
          <p:nvSpPr>
            <p:cNvPr id="120" name="Shape 120"/>
            <p:cNvSpPr/>
            <p:nvPr/>
          </p:nvSpPr>
          <p:spPr>
            <a:xfrm>
              <a:off x="963613" y="3725863"/>
              <a:ext cx="11113" cy="1952625"/>
            </a:xfrm>
            <a:custGeom>
              <a:pathLst>
                <a:path extrusionOk="0" h="120000" w="120000">
                  <a:moveTo>
                    <a:pt x="72000" y="0"/>
                  </a:moveTo>
                  <a:cubicBezTo>
                    <a:pt x="96000" y="10092"/>
                    <a:pt x="96000" y="20046"/>
                    <a:pt x="96000" y="30000"/>
                  </a:cubicBezTo>
                  <a:cubicBezTo>
                    <a:pt x="96000" y="34976"/>
                    <a:pt x="72000" y="40092"/>
                    <a:pt x="72000" y="45069"/>
                  </a:cubicBezTo>
                  <a:cubicBezTo>
                    <a:pt x="72000" y="50046"/>
                    <a:pt x="72000" y="55023"/>
                    <a:pt x="96000" y="60000"/>
                  </a:cubicBezTo>
                  <a:cubicBezTo>
                    <a:pt x="96000" y="70092"/>
                    <a:pt x="120000" y="80046"/>
                    <a:pt x="96000" y="90000"/>
                  </a:cubicBezTo>
                  <a:cubicBezTo>
                    <a:pt x="120000" y="94976"/>
                    <a:pt x="96000" y="100092"/>
                    <a:pt x="96000" y="105069"/>
                  </a:cubicBezTo>
                  <a:cubicBezTo>
                    <a:pt x="96000" y="110046"/>
                    <a:pt x="72000" y="115023"/>
                    <a:pt x="72000" y="120000"/>
                  </a:cubicBezTo>
                  <a:cubicBezTo>
                    <a:pt x="48000" y="120000"/>
                    <a:pt x="48000" y="120000"/>
                    <a:pt x="48000" y="120000"/>
                  </a:cubicBezTo>
                  <a:cubicBezTo>
                    <a:pt x="48000" y="115023"/>
                    <a:pt x="24000" y="110046"/>
                    <a:pt x="24000" y="105069"/>
                  </a:cubicBezTo>
                  <a:cubicBezTo>
                    <a:pt x="24000" y="100092"/>
                    <a:pt x="0" y="94976"/>
                    <a:pt x="0" y="90000"/>
                  </a:cubicBezTo>
                  <a:cubicBezTo>
                    <a:pt x="0" y="80046"/>
                    <a:pt x="24000" y="70092"/>
                    <a:pt x="24000" y="60000"/>
                  </a:cubicBezTo>
                  <a:cubicBezTo>
                    <a:pt x="48000" y="55023"/>
                    <a:pt x="48000" y="50046"/>
                    <a:pt x="48000" y="45069"/>
                  </a:cubicBezTo>
                  <a:cubicBezTo>
                    <a:pt x="48000" y="40092"/>
                    <a:pt x="24000" y="34976"/>
                    <a:pt x="24000" y="30000"/>
                  </a:cubicBezTo>
                  <a:cubicBezTo>
                    <a:pt x="0" y="20046"/>
                    <a:pt x="24000" y="10092"/>
                    <a:pt x="48000" y="0"/>
                  </a:cubicBezTo>
                  <a:lnTo>
                    <a:pt x="72000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>
              <a:off x="1350963" y="6038850"/>
              <a:ext cx="273685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67" y="24000"/>
                    <a:pt x="19934" y="0"/>
                    <a:pt x="30000" y="24000"/>
                  </a:cubicBezTo>
                  <a:cubicBezTo>
                    <a:pt x="34934" y="24000"/>
                    <a:pt x="39967" y="48000"/>
                    <a:pt x="45000" y="48000"/>
                  </a:cubicBezTo>
                  <a:cubicBezTo>
                    <a:pt x="49934" y="48000"/>
                    <a:pt x="54967" y="24000"/>
                    <a:pt x="60000" y="24000"/>
                  </a:cubicBezTo>
                  <a:cubicBezTo>
                    <a:pt x="69967" y="24000"/>
                    <a:pt x="79934" y="0"/>
                    <a:pt x="90000" y="0"/>
                  </a:cubicBezTo>
                  <a:cubicBezTo>
                    <a:pt x="94934" y="0"/>
                    <a:pt x="99967" y="24000"/>
                    <a:pt x="105000" y="24000"/>
                  </a:cubicBezTo>
                  <a:cubicBezTo>
                    <a:pt x="109934" y="24000"/>
                    <a:pt x="114967" y="24000"/>
                    <a:pt x="120000" y="48000"/>
                  </a:cubicBezTo>
                  <a:cubicBezTo>
                    <a:pt x="120000" y="48000"/>
                    <a:pt x="120000" y="48000"/>
                    <a:pt x="120000" y="48000"/>
                  </a:cubicBezTo>
                  <a:cubicBezTo>
                    <a:pt x="114967" y="72000"/>
                    <a:pt x="109934" y="72000"/>
                    <a:pt x="105000" y="96000"/>
                  </a:cubicBezTo>
                  <a:cubicBezTo>
                    <a:pt x="99967" y="96000"/>
                    <a:pt x="94934" y="96000"/>
                    <a:pt x="90000" y="96000"/>
                  </a:cubicBezTo>
                  <a:cubicBezTo>
                    <a:pt x="79934" y="120000"/>
                    <a:pt x="69967" y="96000"/>
                    <a:pt x="60000" y="72000"/>
                  </a:cubicBezTo>
                  <a:cubicBezTo>
                    <a:pt x="54967" y="72000"/>
                    <a:pt x="49934" y="72000"/>
                    <a:pt x="45000" y="72000"/>
                  </a:cubicBezTo>
                  <a:cubicBezTo>
                    <a:pt x="39967" y="72000"/>
                    <a:pt x="34934" y="96000"/>
                    <a:pt x="30000" y="96000"/>
                  </a:cubicBezTo>
                  <a:cubicBezTo>
                    <a:pt x="19934" y="96000"/>
                    <a:pt x="9967" y="96000"/>
                    <a:pt x="0" y="48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2" name="Shape 122"/>
            <p:cNvSpPr/>
            <p:nvPr/>
          </p:nvSpPr>
          <p:spPr>
            <a:xfrm>
              <a:off x="1330325" y="3378200"/>
              <a:ext cx="2743200" cy="11113"/>
            </a:xfrm>
            <a:custGeom>
              <a:pathLst>
                <a:path extrusionOk="0" h="120000" w="120000">
                  <a:moveTo>
                    <a:pt x="0" y="48000"/>
                  </a:moveTo>
                  <a:cubicBezTo>
                    <a:pt x="9942" y="24000"/>
                    <a:pt x="19983" y="0"/>
                    <a:pt x="29926" y="24000"/>
                  </a:cubicBezTo>
                  <a:cubicBezTo>
                    <a:pt x="34946" y="24000"/>
                    <a:pt x="39967" y="48000"/>
                    <a:pt x="44987" y="48000"/>
                  </a:cubicBezTo>
                  <a:cubicBezTo>
                    <a:pt x="50008" y="48000"/>
                    <a:pt x="55028" y="24000"/>
                    <a:pt x="59950" y="24000"/>
                  </a:cubicBezTo>
                  <a:cubicBezTo>
                    <a:pt x="69991" y="24000"/>
                    <a:pt x="80032" y="0"/>
                    <a:pt x="89975" y="0"/>
                  </a:cubicBezTo>
                  <a:cubicBezTo>
                    <a:pt x="94995" y="0"/>
                    <a:pt x="100016" y="24000"/>
                    <a:pt x="105036" y="24000"/>
                  </a:cubicBezTo>
                  <a:cubicBezTo>
                    <a:pt x="109958" y="24000"/>
                    <a:pt x="114979" y="24000"/>
                    <a:pt x="120000" y="48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4979" y="72000"/>
                    <a:pt x="109958" y="96000"/>
                    <a:pt x="105036" y="96000"/>
                  </a:cubicBezTo>
                  <a:cubicBezTo>
                    <a:pt x="100016" y="96000"/>
                    <a:pt x="94995" y="96000"/>
                    <a:pt x="89975" y="96000"/>
                  </a:cubicBezTo>
                  <a:cubicBezTo>
                    <a:pt x="80032" y="120000"/>
                    <a:pt x="69991" y="96000"/>
                    <a:pt x="59950" y="72000"/>
                  </a:cubicBezTo>
                  <a:cubicBezTo>
                    <a:pt x="55028" y="72000"/>
                    <a:pt x="50008" y="72000"/>
                    <a:pt x="44987" y="72000"/>
                  </a:cubicBezTo>
                  <a:cubicBezTo>
                    <a:pt x="39967" y="72000"/>
                    <a:pt x="34946" y="96000"/>
                    <a:pt x="29926" y="96000"/>
                  </a:cubicBezTo>
                  <a:cubicBezTo>
                    <a:pt x="19983" y="96000"/>
                    <a:pt x="9942" y="96000"/>
                    <a:pt x="0" y="72000"/>
                  </a:cubicBezTo>
                  <a:lnTo>
                    <a:pt x="0" y="4800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" name="Shape 123"/>
            <p:cNvSpPr/>
            <p:nvPr/>
          </p:nvSpPr>
          <p:spPr>
            <a:xfrm>
              <a:off x="4443413" y="3759200"/>
              <a:ext cx="9525" cy="1919288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0" y="110011"/>
                    <a:pt x="0" y="100023"/>
                    <a:pt x="0" y="90035"/>
                  </a:cubicBezTo>
                  <a:cubicBezTo>
                    <a:pt x="0" y="84970"/>
                    <a:pt x="30000" y="80046"/>
                    <a:pt x="30000" y="74982"/>
                  </a:cubicBezTo>
                  <a:cubicBezTo>
                    <a:pt x="30000" y="70058"/>
                    <a:pt x="30000" y="64994"/>
                    <a:pt x="30000" y="60070"/>
                  </a:cubicBezTo>
                  <a:cubicBezTo>
                    <a:pt x="0" y="50082"/>
                    <a:pt x="0" y="39953"/>
                    <a:pt x="0" y="29964"/>
                  </a:cubicBezTo>
                  <a:cubicBezTo>
                    <a:pt x="0" y="25041"/>
                    <a:pt x="0" y="19976"/>
                    <a:pt x="0" y="15052"/>
                  </a:cubicBezTo>
                  <a:cubicBezTo>
                    <a:pt x="30000" y="9988"/>
                    <a:pt x="30000" y="5064"/>
                    <a:pt x="60000" y="0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90000" y="5064"/>
                    <a:pt x="90000" y="9988"/>
                    <a:pt x="90000" y="15052"/>
                  </a:cubicBezTo>
                  <a:cubicBezTo>
                    <a:pt x="120000" y="19976"/>
                    <a:pt x="120000" y="25041"/>
                    <a:pt x="120000" y="29964"/>
                  </a:cubicBezTo>
                  <a:cubicBezTo>
                    <a:pt x="120000" y="39953"/>
                    <a:pt x="90000" y="50082"/>
                    <a:pt x="90000" y="60070"/>
                  </a:cubicBezTo>
                  <a:cubicBezTo>
                    <a:pt x="90000" y="64994"/>
                    <a:pt x="60000" y="70058"/>
                    <a:pt x="60000" y="74982"/>
                  </a:cubicBezTo>
                  <a:cubicBezTo>
                    <a:pt x="90000" y="80046"/>
                    <a:pt x="90000" y="84970"/>
                    <a:pt x="90000" y="90035"/>
                  </a:cubicBezTo>
                  <a:cubicBezTo>
                    <a:pt x="120000" y="100023"/>
                    <a:pt x="90000" y="110011"/>
                    <a:pt x="60000" y="12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" name="Shape 124"/>
            <p:cNvSpPr/>
            <p:nvPr/>
          </p:nvSpPr>
          <p:spPr>
            <a:xfrm>
              <a:off x="903288" y="5772150"/>
              <a:ext cx="341313" cy="331788"/>
            </a:xfrm>
            <a:custGeom>
              <a:pathLst>
                <a:path extrusionOk="0" h="120000" w="120000">
                  <a:moveTo>
                    <a:pt x="100263" y="98918"/>
                  </a:moveTo>
                  <a:cubicBezTo>
                    <a:pt x="90789" y="95675"/>
                    <a:pt x="78157" y="111081"/>
                    <a:pt x="66315" y="108648"/>
                  </a:cubicBezTo>
                  <a:cubicBezTo>
                    <a:pt x="72631" y="115135"/>
                    <a:pt x="83684" y="105405"/>
                    <a:pt x="88421" y="106216"/>
                  </a:cubicBezTo>
                  <a:cubicBezTo>
                    <a:pt x="75000" y="119189"/>
                    <a:pt x="52105" y="102972"/>
                    <a:pt x="37894" y="115135"/>
                  </a:cubicBezTo>
                  <a:cubicBezTo>
                    <a:pt x="15000" y="115135"/>
                    <a:pt x="789" y="99729"/>
                    <a:pt x="3157" y="77027"/>
                  </a:cubicBezTo>
                  <a:cubicBezTo>
                    <a:pt x="4736" y="66486"/>
                    <a:pt x="15000" y="60000"/>
                    <a:pt x="15789" y="49459"/>
                  </a:cubicBezTo>
                  <a:cubicBezTo>
                    <a:pt x="18157" y="47027"/>
                    <a:pt x="17368" y="48648"/>
                    <a:pt x="20526" y="47027"/>
                  </a:cubicBezTo>
                  <a:cubicBezTo>
                    <a:pt x="19736" y="36486"/>
                    <a:pt x="26052" y="27567"/>
                    <a:pt x="24473" y="18648"/>
                  </a:cubicBezTo>
                  <a:cubicBezTo>
                    <a:pt x="23684" y="9729"/>
                    <a:pt x="15000" y="6486"/>
                    <a:pt x="15000" y="0"/>
                  </a:cubicBezTo>
                  <a:cubicBezTo>
                    <a:pt x="28421" y="5675"/>
                    <a:pt x="32368" y="29189"/>
                    <a:pt x="26052" y="46216"/>
                  </a:cubicBezTo>
                  <a:cubicBezTo>
                    <a:pt x="26842" y="48648"/>
                    <a:pt x="31578" y="47837"/>
                    <a:pt x="32368" y="51081"/>
                  </a:cubicBezTo>
                  <a:cubicBezTo>
                    <a:pt x="33947" y="55945"/>
                    <a:pt x="31578" y="60810"/>
                    <a:pt x="28421" y="64864"/>
                  </a:cubicBezTo>
                  <a:cubicBezTo>
                    <a:pt x="21315" y="64054"/>
                    <a:pt x="15789" y="60000"/>
                    <a:pt x="20526" y="54324"/>
                  </a:cubicBezTo>
                  <a:cubicBezTo>
                    <a:pt x="789" y="71351"/>
                    <a:pt x="11052" y="120000"/>
                    <a:pt x="50526" y="107027"/>
                  </a:cubicBezTo>
                  <a:cubicBezTo>
                    <a:pt x="42631" y="95675"/>
                    <a:pt x="57631" y="78648"/>
                    <a:pt x="66315" y="90810"/>
                  </a:cubicBezTo>
                  <a:cubicBezTo>
                    <a:pt x="67894" y="99729"/>
                    <a:pt x="63947" y="102162"/>
                    <a:pt x="60789" y="106216"/>
                  </a:cubicBezTo>
                  <a:cubicBezTo>
                    <a:pt x="79736" y="111081"/>
                    <a:pt x="105000" y="82702"/>
                    <a:pt x="120000" y="104594"/>
                  </a:cubicBezTo>
                  <a:cubicBezTo>
                    <a:pt x="112894" y="94864"/>
                    <a:pt x="97894" y="100540"/>
                    <a:pt x="90000" y="106216"/>
                  </a:cubicBezTo>
                  <a:cubicBezTo>
                    <a:pt x="91578" y="102162"/>
                    <a:pt x="97105" y="102162"/>
                    <a:pt x="100263" y="98918"/>
                  </a:cubicBezTo>
                  <a:close/>
                  <a:moveTo>
                    <a:pt x="58421" y="103783"/>
                  </a:moveTo>
                  <a:cubicBezTo>
                    <a:pt x="71842" y="102972"/>
                    <a:pt x="61578" y="79459"/>
                    <a:pt x="53684" y="90810"/>
                  </a:cubicBezTo>
                  <a:cubicBezTo>
                    <a:pt x="59210" y="90810"/>
                    <a:pt x="54473" y="94864"/>
                    <a:pt x="52105" y="94864"/>
                  </a:cubicBezTo>
                  <a:cubicBezTo>
                    <a:pt x="52105" y="96486"/>
                    <a:pt x="52105" y="98918"/>
                    <a:pt x="52105" y="101351"/>
                  </a:cubicBezTo>
                  <a:cubicBezTo>
                    <a:pt x="53684" y="102162"/>
                    <a:pt x="54473" y="103783"/>
                    <a:pt x="57631" y="103783"/>
                  </a:cubicBezTo>
                  <a:cubicBezTo>
                    <a:pt x="59210" y="100540"/>
                    <a:pt x="63157" y="94864"/>
                    <a:pt x="58421" y="92432"/>
                  </a:cubicBezTo>
                  <a:cubicBezTo>
                    <a:pt x="66315" y="93243"/>
                    <a:pt x="61578" y="101351"/>
                    <a:pt x="58421" y="103783"/>
                  </a:cubicBezTo>
                  <a:close/>
                  <a:moveTo>
                    <a:pt x="7105" y="71351"/>
                  </a:moveTo>
                  <a:cubicBezTo>
                    <a:pt x="0" y="98108"/>
                    <a:pt x="22105" y="120000"/>
                    <a:pt x="44210" y="109459"/>
                  </a:cubicBezTo>
                  <a:cubicBezTo>
                    <a:pt x="15789" y="117567"/>
                    <a:pt x="10263" y="93243"/>
                    <a:pt x="7105" y="71351"/>
                  </a:cubicBezTo>
                  <a:close/>
                  <a:moveTo>
                    <a:pt x="29210" y="49459"/>
                  </a:moveTo>
                  <a:cubicBezTo>
                    <a:pt x="30000" y="55945"/>
                    <a:pt x="26842" y="58378"/>
                    <a:pt x="24473" y="62432"/>
                  </a:cubicBezTo>
                  <a:cubicBezTo>
                    <a:pt x="31578" y="63243"/>
                    <a:pt x="33157" y="53513"/>
                    <a:pt x="29210" y="49459"/>
                  </a:cubicBezTo>
                  <a:close/>
                  <a:moveTo>
                    <a:pt x="23684" y="46216"/>
                  </a:moveTo>
                  <a:cubicBezTo>
                    <a:pt x="23684" y="39729"/>
                    <a:pt x="30000" y="32432"/>
                    <a:pt x="26052" y="25135"/>
                  </a:cubicBezTo>
                  <a:cubicBezTo>
                    <a:pt x="26842" y="33243"/>
                    <a:pt x="20526" y="39729"/>
                    <a:pt x="23684" y="46216"/>
                  </a:cubicBezTo>
                  <a:close/>
                  <a:moveTo>
                    <a:pt x="23684" y="49459"/>
                  </a:moveTo>
                  <a:cubicBezTo>
                    <a:pt x="22105" y="51081"/>
                    <a:pt x="21315" y="58378"/>
                    <a:pt x="23684" y="60000"/>
                  </a:cubicBezTo>
                  <a:cubicBezTo>
                    <a:pt x="26052" y="56756"/>
                    <a:pt x="28421" y="51081"/>
                    <a:pt x="23684" y="4945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" name="Shape 125"/>
            <p:cNvSpPr/>
            <p:nvPr/>
          </p:nvSpPr>
          <p:spPr>
            <a:xfrm>
              <a:off x="906463" y="5768975"/>
              <a:ext cx="341313" cy="323850"/>
            </a:xfrm>
            <a:custGeom>
              <a:pathLst>
                <a:path extrusionOk="0" h="120000" w="120000">
                  <a:moveTo>
                    <a:pt x="37350" y="120000"/>
                  </a:moveTo>
                  <a:cubicBezTo>
                    <a:pt x="36556" y="120000"/>
                    <a:pt x="36556" y="120000"/>
                    <a:pt x="36556" y="120000"/>
                  </a:cubicBezTo>
                  <a:cubicBezTo>
                    <a:pt x="25430" y="120000"/>
                    <a:pt x="15099" y="115833"/>
                    <a:pt x="8741" y="107500"/>
                  </a:cubicBezTo>
                  <a:cubicBezTo>
                    <a:pt x="2384" y="100833"/>
                    <a:pt x="0" y="90833"/>
                    <a:pt x="1589" y="80000"/>
                  </a:cubicBezTo>
                  <a:cubicBezTo>
                    <a:pt x="2384" y="75000"/>
                    <a:pt x="4768" y="70000"/>
                    <a:pt x="7947" y="65833"/>
                  </a:cubicBezTo>
                  <a:cubicBezTo>
                    <a:pt x="10331" y="60833"/>
                    <a:pt x="13509" y="56666"/>
                    <a:pt x="13509" y="51666"/>
                  </a:cubicBezTo>
                  <a:cubicBezTo>
                    <a:pt x="13509" y="51666"/>
                    <a:pt x="13509" y="51666"/>
                    <a:pt x="13509" y="51666"/>
                  </a:cubicBezTo>
                  <a:cubicBezTo>
                    <a:pt x="15099" y="50000"/>
                    <a:pt x="15894" y="49166"/>
                    <a:pt x="16688" y="49166"/>
                  </a:cubicBezTo>
                  <a:cubicBezTo>
                    <a:pt x="16688" y="49166"/>
                    <a:pt x="17483" y="49166"/>
                    <a:pt x="18278" y="49166"/>
                  </a:cubicBezTo>
                  <a:cubicBezTo>
                    <a:pt x="18278" y="44166"/>
                    <a:pt x="19072" y="39166"/>
                    <a:pt x="20662" y="34166"/>
                  </a:cubicBezTo>
                  <a:cubicBezTo>
                    <a:pt x="22251" y="29166"/>
                    <a:pt x="23841" y="25000"/>
                    <a:pt x="23046" y="20000"/>
                  </a:cubicBezTo>
                  <a:cubicBezTo>
                    <a:pt x="22251" y="15833"/>
                    <a:pt x="19867" y="12500"/>
                    <a:pt x="17483" y="10000"/>
                  </a:cubicBezTo>
                  <a:cubicBezTo>
                    <a:pt x="15099" y="6666"/>
                    <a:pt x="12715" y="4166"/>
                    <a:pt x="12715" y="833"/>
                  </a:cubicBezTo>
                  <a:cubicBezTo>
                    <a:pt x="12715" y="0"/>
                    <a:pt x="12715" y="0"/>
                    <a:pt x="12715" y="0"/>
                  </a:cubicBezTo>
                  <a:cubicBezTo>
                    <a:pt x="13509" y="0"/>
                    <a:pt x="13509" y="0"/>
                    <a:pt x="13509" y="0"/>
                  </a:cubicBezTo>
                  <a:cubicBezTo>
                    <a:pt x="27814" y="6666"/>
                    <a:pt x="31788" y="30833"/>
                    <a:pt x="25430" y="48333"/>
                  </a:cubicBezTo>
                  <a:cubicBezTo>
                    <a:pt x="25430" y="49166"/>
                    <a:pt x="27019" y="49166"/>
                    <a:pt x="27814" y="50000"/>
                  </a:cubicBezTo>
                  <a:cubicBezTo>
                    <a:pt x="29403" y="50833"/>
                    <a:pt x="30993" y="50833"/>
                    <a:pt x="31788" y="52500"/>
                  </a:cubicBezTo>
                  <a:cubicBezTo>
                    <a:pt x="34172" y="60000"/>
                    <a:pt x="29403" y="650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7019" y="67500"/>
                    <a:pt x="27019" y="67500"/>
                    <a:pt x="27019" y="67500"/>
                  </a:cubicBezTo>
                  <a:cubicBezTo>
                    <a:pt x="22251" y="67500"/>
                    <a:pt x="18278" y="65833"/>
                    <a:pt x="17483" y="63333"/>
                  </a:cubicBezTo>
                  <a:cubicBezTo>
                    <a:pt x="16688" y="62500"/>
                    <a:pt x="16688" y="60833"/>
                    <a:pt x="16688" y="59166"/>
                  </a:cubicBezTo>
                  <a:cubicBezTo>
                    <a:pt x="9536" y="68333"/>
                    <a:pt x="7947" y="81666"/>
                    <a:pt x="11920" y="93333"/>
                  </a:cubicBezTo>
                  <a:cubicBezTo>
                    <a:pt x="15894" y="105833"/>
                    <a:pt x="25430" y="112500"/>
                    <a:pt x="36556" y="112500"/>
                  </a:cubicBezTo>
                  <a:cubicBezTo>
                    <a:pt x="40529" y="112500"/>
                    <a:pt x="44503" y="111666"/>
                    <a:pt x="48476" y="110833"/>
                  </a:cubicBezTo>
                  <a:cubicBezTo>
                    <a:pt x="46092" y="106666"/>
                    <a:pt x="45298" y="101666"/>
                    <a:pt x="47682" y="96666"/>
                  </a:cubicBezTo>
                  <a:cubicBezTo>
                    <a:pt x="50066" y="92500"/>
                    <a:pt x="54039" y="89166"/>
                    <a:pt x="58013" y="89166"/>
                  </a:cubicBezTo>
                  <a:cubicBezTo>
                    <a:pt x="59602" y="89166"/>
                    <a:pt x="62781" y="90000"/>
                    <a:pt x="65960" y="94166"/>
                  </a:cubicBezTo>
                  <a:cubicBezTo>
                    <a:pt x="65960" y="94166"/>
                    <a:pt x="65960" y="94166"/>
                    <a:pt x="65960" y="94166"/>
                  </a:cubicBezTo>
                  <a:cubicBezTo>
                    <a:pt x="66754" y="101666"/>
                    <a:pt x="64370" y="105000"/>
                    <a:pt x="61192" y="108333"/>
                  </a:cubicBezTo>
                  <a:cubicBezTo>
                    <a:pt x="61192" y="108333"/>
                    <a:pt x="61192" y="109166"/>
                    <a:pt x="60397" y="109166"/>
                  </a:cubicBezTo>
                  <a:cubicBezTo>
                    <a:pt x="61986" y="110000"/>
                    <a:pt x="63576" y="110000"/>
                    <a:pt x="65165" y="110000"/>
                  </a:cubicBezTo>
                  <a:cubicBezTo>
                    <a:pt x="71523" y="110000"/>
                    <a:pt x="77880" y="107500"/>
                    <a:pt x="85033" y="104166"/>
                  </a:cubicBezTo>
                  <a:cubicBezTo>
                    <a:pt x="91390" y="101666"/>
                    <a:pt x="97748" y="99166"/>
                    <a:pt x="104105" y="99166"/>
                  </a:cubicBezTo>
                  <a:cubicBezTo>
                    <a:pt x="110463" y="99166"/>
                    <a:pt x="116026" y="102500"/>
                    <a:pt x="120000" y="108333"/>
                  </a:cubicBezTo>
                  <a:cubicBezTo>
                    <a:pt x="119205" y="109166"/>
                    <a:pt x="119205" y="109166"/>
                    <a:pt x="119205" y="109166"/>
                  </a:cubicBezTo>
                  <a:cubicBezTo>
                    <a:pt x="116026" y="105833"/>
                    <a:pt x="112847" y="103333"/>
                    <a:pt x="108079" y="103333"/>
                  </a:cubicBezTo>
                  <a:cubicBezTo>
                    <a:pt x="100132" y="103333"/>
                    <a:pt x="91390" y="109166"/>
                    <a:pt x="89006" y="110000"/>
                  </a:cubicBezTo>
                  <a:cubicBezTo>
                    <a:pt x="87417" y="111666"/>
                    <a:pt x="87417" y="111666"/>
                    <a:pt x="87417" y="111666"/>
                  </a:cubicBezTo>
                  <a:cubicBezTo>
                    <a:pt x="87417" y="110833"/>
                    <a:pt x="87417" y="110833"/>
                    <a:pt x="87417" y="110833"/>
                  </a:cubicBezTo>
                  <a:cubicBezTo>
                    <a:pt x="83443" y="114166"/>
                    <a:pt x="78675" y="115833"/>
                    <a:pt x="71523" y="115833"/>
                  </a:cubicBezTo>
                  <a:cubicBezTo>
                    <a:pt x="68344" y="115833"/>
                    <a:pt x="65165" y="115833"/>
                    <a:pt x="61986" y="115833"/>
                  </a:cubicBezTo>
                  <a:cubicBezTo>
                    <a:pt x="58807" y="115000"/>
                    <a:pt x="55629" y="115000"/>
                    <a:pt x="52450" y="115000"/>
                  </a:cubicBezTo>
                  <a:cubicBezTo>
                    <a:pt x="46092" y="115000"/>
                    <a:pt x="41324" y="116666"/>
                    <a:pt x="37350" y="120000"/>
                  </a:cubicBezTo>
                  <a:close/>
                  <a:moveTo>
                    <a:pt x="5562" y="71666"/>
                  </a:moveTo>
                  <a:cubicBezTo>
                    <a:pt x="3973" y="74166"/>
                    <a:pt x="3178" y="77500"/>
                    <a:pt x="2384" y="80000"/>
                  </a:cubicBezTo>
                  <a:cubicBezTo>
                    <a:pt x="1589" y="90833"/>
                    <a:pt x="3973" y="100000"/>
                    <a:pt x="9536" y="106666"/>
                  </a:cubicBezTo>
                  <a:cubicBezTo>
                    <a:pt x="15894" y="114166"/>
                    <a:pt x="25430" y="118333"/>
                    <a:pt x="36556" y="118333"/>
                  </a:cubicBezTo>
                  <a:cubicBezTo>
                    <a:pt x="40529" y="115000"/>
                    <a:pt x="45298" y="113333"/>
                    <a:pt x="52450" y="113333"/>
                  </a:cubicBezTo>
                  <a:cubicBezTo>
                    <a:pt x="55629" y="113333"/>
                    <a:pt x="58807" y="114166"/>
                    <a:pt x="61986" y="114166"/>
                  </a:cubicBezTo>
                  <a:cubicBezTo>
                    <a:pt x="64370" y="114166"/>
                    <a:pt x="65960" y="115000"/>
                    <a:pt x="68344" y="115000"/>
                  </a:cubicBezTo>
                  <a:cubicBezTo>
                    <a:pt x="66754" y="114166"/>
                    <a:pt x="65960" y="113333"/>
                    <a:pt x="64370" y="112500"/>
                  </a:cubicBezTo>
                  <a:cubicBezTo>
                    <a:pt x="63576" y="110833"/>
                    <a:pt x="63576" y="110833"/>
                    <a:pt x="63576" y="110833"/>
                  </a:cubicBezTo>
                  <a:cubicBezTo>
                    <a:pt x="65165" y="111666"/>
                    <a:pt x="65165" y="111666"/>
                    <a:pt x="65165" y="111666"/>
                  </a:cubicBezTo>
                  <a:cubicBezTo>
                    <a:pt x="65960" y="111666"/>
                    <a:pt x="66754" y="111666"/>
                    <a:pt x="68344" y="111666"/>
                  </a:cubicBezTo>
                  <a:cubicBezTo>
                    <a:pt x="73112" y="111666"/>
                    <a:pt x="78675" y="109166"/>
                    <a:pt x="83443" y="106666"/>
                  </a:cubicBezTo>
                  <a:cubicBezTo>
                    <a:pt x="83443" y="106666"/>
                    <a:pt x="83443" y="106666"/>
                    <a:pt x="83443" y="106666"/>
                  </a:cubicBezTo>
                  <a:cubicBezTo>
                    <a:pt x="77086" y="109166"/>
                    <a:pt x="70728" y="110833"/>
                    <a:pt x="65165" y="110833"/>
                  </a:cubicBezTo>
                  <a:cubicBezTo>
                    <a:pt x="62781" y="110833"/>
                    <a:pt x="61192" y="110833"/>
                    <a:pt x="59602" y="110833"/>
                  </a:cubicBezTo>
                  <a:cubicBezTo>
                    <a:pt x="58807" y="110000"/>
                    <a:pt x="58807" y="110000"/>
                    <a:pt x="58807" y="110000"/>
                  </a:cubicBezTo>
                  <a:cubicBezTo>
                    <a:pt x="58807" y="109166"/>
                    <a:pt x="58807" y="109166"/>
                    <a:pt x="58807" y="109166"/>
                  </a:cubicBezTo>
                  <a:cubicBezTo>
                    <a:pt x="59602" y="109166"/>
                    <a:pt x="60397" y="108333"/>
                    <a:pt x="60397" y="107500"/>
                  </a:cubicBezTo>
                  <a:cubicBezTo>
                    <a:pt x="61192" y="107500"/>
                    <a:pt x="61192" y="106666"/>
                    <a:pt x="61192" y="106666"/>
                  </a:cubicBezTo>
                  <a:cubicBezTo>
                    <a:pt x="60397" y="107500"/>
                    <a:pt x="58807" y="108333"/>
                    <a:pt x="57218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5629" y="108333"/>
                    <a:pt x="55629" y="108333"/>
                    <a:pt x="55629" y="108333"/>
                  </a:cubicBezTo>
                  <a:cubicBezTo>
                    <a:pt x="54039" y="108333"/>
                    <a:pt x="53245" y="107500"/>
                    <a:pt x="52450" y="106666"/>
                  </a:cubicBezTo>
                  <a:cubicBezTo>
                    <a:pt x="51655" y="106666"/>
                    <a:pt x="50860" y="105833"/>
                    <a:pt x="50066" y="105833"/>
                  </a:cubicBezTo>
                  <a:cubicBezTo>
                    <a:pt x="50066" y="105833"/>
                    <a:pt x="50066" y="105833"/>
                    <a:pt x="50066" y="105833"/>
                  </a:cubicBezTo>
                  <a:cubicBezTo>
                    <a:pt x="50066" y="97500"/>
                    <a:pt x="50066" y="97500"/>
                    <a:pt x="50066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0860" y="97500"/>
                    <a:pt x="50860" y="97500"/>
                    <a:pt x="50860" y="97500"/>
                  </a:cubicBezTo>
                  <a:cubicBezTo>
                    <a:pt x="52450" y="97500"/>
                    <a:pt x="54039" y="95833"/>
                    <a:pt x="54039" y="95000"/>
                  </a:cubicBezTo>
                  <a:cubicBezTo>
                    <a:pt x="54039" y="95000"/>
                    <a:pt x="54039" y="95000"/>
                    <a:pt x="52450" y="95000"/>
                  </a:cubicBezTo>
                  <a:cubicBezTo>
                    <a:pt x="51655" y="95000"/>
                    <a:pt x="51655" y="95000"/>
                    <a:pt x="51655" y="95000"/>
                  </a:cubicBezTo>
                  <a:cubicBezTo>
                    <a:pt x="52450" y="94166"/>
                    <a:pt x="52450" y="94166"/>
                    <a:pt x="52450" y="94166"/>
                  </a:cubicBezTo>
                  <a:cubicBezTo>
                    <a:pt x="53245" y="91666"/>
                    <a:pt x="54834" y="90833"/>
                    <a:pt x="56423" y="90833"/>
                  </a:cubicBezTo>
                  <a:cubicBezTo>
                    <a:pt x="53245" y="91666"/>
                    <a:pt x="50860" y="94166"/>
                    <a:pt x="49271" y="97500"/>
                  </a:cubicBezTo>
                  <a:cubicBezTo>
                    <a:pt x="46887" y="101666"/>
                    <a:pt x="46887" y="106666"/>
                    <a:pt x="50066" y="110833"/>
                  </a:cubicBezTo>
                  <a:cubicBezTo>
                    <a:pt x="50066" y="111666"/>
                    <a:pt x="50066" y="111666"/>
                    <a:pt x="50066" y="111666"/>
                  </a:cubicBezTo>
                  <a:cubicBezTo>
                    <a:pt x="49271" y="111666"/>
                    <a:pt x="49271" y="111666"/>
                    <a:pt x="49271" y="111666"/>
                  </a:cubicBezTo>
                  <a:cubicBezTo>
                    <a:pt x="46887" y="112500"/>
                    <a:pt x="44503" y="113333"/>
                    <a:pt x="42913" y="113333"/>
                  </a:cubicBezTo>
                  <a:cubicBezTo>
                    <a:pt x="42913" y="114166"/>
                    <a:pt x="42913" y="114166"/>
                    <a:pt x="42913" y="114166"/>
                  </a:cubicBezTo>
                  <a:cubicBezTo>
                    <a:pt x="38940" y="115833"/>
                    <a:pt x="34966" y="116666"/>
                    <a:pt x="30993" y="116666"/>
                  </a:cubicBezTo>
                  <a:cubicBezTo>
                    <a:pt x="23046" y="116666"/>
                    <a:pt x="15099" y="112500"/>
                    <a:pt x="10331" y="105833"/>
                  </a:cubicBezTo>
                  <a:cubicBezTo>
                    <a:pt x="3973" y="96666"/>
                    <a:pt x="1589" y="85833"/>
                    <a:pt x="4768" y="74166"/>
                  </a:cubicBezTo>
                  <a:lnTo>
                    <a:pt x="5562" y="71666"/>
                  </a:lnTo>
                  <a:close/>
                  <a:moveTo>
                    <a:pt x="5562" y="77500"/>
                  </a:moveTo>
                  <a:cubicBezTo>
                    <a:pt x="3178" y="87500"/>
                    <a:pt x="5562" y="97500"/>
                    <a:pt x="11125" y="105000"/>
                  </a:cubicBezTo>
                  <a:cubicBezTo>
                    <a:pt x="16688" y="112500"/>
                    <a:pt x="24635" y="115833"/>
                    <a:pt x="32582" y="115833"/>
                  </a:cubicBezTo>
                  <a:cubicBezTo>
                    <a:pt x="32582" y="115833"/>
                    <a:pt x="32582" y="115833"/>
                    <a:pt x="32582" y="115833"/>
                  </a:cubicBezTo>
                  <a:cubicBezTo>
                    <a:pt x="12715" y="115833"/>
                    <a:pt x="7947" y="94166"/>
                    <a:pt x="5562" y="77500"/>
                  </a:cubicBezTo>
                  <a:close/>
                  <a:moveTo>
                    <a:pt x="85827" y="110833"/>
                  </a:moveTo>
                  <a:cubicBezTo>
                    <a:pt x="84238" y="110833"/>
                    <a:pt x="82649" y="111666"/>
                    <a:pt x="81059" y="112500"/>
                  </a:cubicBezTo>
                  <a:cubicBezTo>
                    <a:pt x="78675" y="113333"/>
                    <a:pt x="75496" y="114166"/>
                    <a:pt x="73112" y="115000"/>
                  </a:cubicBezTo>
                  <a:cubicBezTo>
                    <a:pt x="78675" y="115000"/>
                    <a:pt x="82649" y="113333"/>
                    <a:pt x="85827" y="110833"/>
                  </a:cubicBezTo>
                  <a:close/>
                  <a:moveTo>
                    <a:pt x="5562" y="71666"/>
                  </a:moveTo>
                  <a:cubicBezTo>
                    <a:pt x="5562" y="74166"/>
                    <a:pt x="5562" y="74166"/>
                    <a:pt x="5562" y="74166"/>
                  </a:cubicBezTo>
                  <a:cubicBezTo>
                    <a:pt x="9536" y="95000"/>
                    <a:pt x="13509" y="114166"/>
                    <a:pt x="32582" y="114166"/>
                  </a:cubicBezTo>
                  <a:cubicBezTo>
                    <a:pt x="34172" y="114166"/>
                    <a:pt x="35761" y="114166"/>
                    <a:pt x="38145" y="114166"/>
                  </a:cubicBezTo>
                  <a:cubicBezTo>
                    <a:pt x="25430" y="114166"/>
                    <a:pt x="15099" y="106666"/>
                    <a:pt x="10331" y="94166"/>
                  </a:cubicBezTo>
                  <a:cubicBezTo>
                    <a:pt x="5562" y="80000"/>
                    <a:pt x="9536" y="64166"/>
                    <a:pt x="18278" y="55833"/>
                  </a:cubicBezTo>
                  <a:cubicBezTo>
                    <a:pt x="20662" y="54166"/>
                    <a:pt x="20662" y="54166"/>
                    <a:pt x="20662" y="54166"/>
                  </a:cubicBezTo>
                  <a:cubicBezTo>
                    <a:pt x="20662" y="52500"/>
                    <a:pt x="21456" y="51666"/>
                    <a:pt x="21456" y="51666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2251" y="50833"/>
                    <a:pt x="22251" y="50833"/>
                    <a:pt x="22251" y="50833"/>
                  </a:cubicBezTo>
                  <a:cubicBezTo>
                    <a:pt x="23841" y="51666"/>
                    <a:pt x="24635" y="52500"/>
                    <a:pt x="25430" y="53333"/>
                  </a:cubicBezTo>
                  <a:cubicBezTo>
                    <a:pt x="26225" y="56666"/>
                    <a:pt x="23841" y="60833"/>
                    <a:pt x="23046" y="62500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2251" y="63333"/>
                    <a:pt x="22251" y="63333"/>
                    <a:pt x="22251" y="63333"/>
                  </a:cubicBezTo>
                  <a:cubicBezTo>
                    <a:pt x="21456" y="62500"/>
                    <a:pt x="20662" y="61666"/>
                    <a:pt x="20662" y="60000"/>
                  </a:cubicBezTo>
                  <a:cubicBezTo>
                    <a:pt x="19867" y="58333"/>
                    <a:pt x="20662" y="56666"/>
                    <a:pt x="20662" y="55000"/>
                  </a:cubicBezTo>
                  <a:cubicBezTo>
                    <a:pt x="19072" y="56666"/>
                    <a:pt x="19072" y="56666"/>
                    <a:pt x="19072" y="56666"/>
                  </a:cubicBezTo>
                  <a:cubicBezTo>
                    <a:pt x="17483" y="59166"/>
                    <a:pt x="17483" y="60833"/>
                    <a:pt x="18278" y="62500"/>
                  </a:cubicBezTo>
                  <a:cubicBezTo>
                    <a:pt x="19072" y="65000"/>
                    <a:pt x="22251" y="66666"/>
                    <a:pt x="26225" y="66666"/>
                  </a:cubicBezTo>
                  <a:cubicBezTo>
                    <a:pt x="28609" y="64166"/>
                    <a:pt x="32582" y="59166"/>
                    <a:pt x="30993" y="53333"/>
                  </a:cubicBezTo>
                  <a:cubicBezTo>
                    <a:pt x="30198" y="52500"/>
                    <a:pt x="29403" y="51666"/>
                    <a:pt x="27814" y="51666"/>
                  </a:cubicBezTo>
                  <a:cubicBezTo>
                    <a:pt x="28609" y="51666"/>
                    <a:pt x="28609" y="51666"/>
                    <a:pt x="28609" y="51666"/>
                  </a:cubicBezTo>
                  <a:cubicBezTo>
                    <a:pt x="30198" y="53333"/>
                    <a:pt x="30993" y="57500"/>
                    <a:pt x="30198" y="60833"/>
                  </a:cubicBezTo>
                  <a:cubicBezTo>
                    <a:pt x="28609" y="64166"/>
                    <a:pt x="27019" y="65833"/>
                    <a:pt x="23841" y="65833"/>
                  </a:cubicBezTo>
                  <a:cubicBezTo>
                    <a:pt x="23841" y="65833"/>
                    <a:pt x="23841" y="65833"/>
                    <a:pt x="23841" y="65833"/>
                  </a:cubicBezTo>
                  <a:cubicBezTo>
                    <a:pt x="23841" y="65833"/>
                    <a:pt x="23841" y="65833"/>
                    <a:pt x="23046" y="65833"/>
                  </a:cubicBezTo>
                  <a:cubicBezTo>
                    <a:pt x="22251" y="65000"/>
                    <a:pt x="22251" y="65000"/>
                    <a:pt x="22251" y="65000"/>
                  </a:cubicBezTo>
                  <a:cubicBezTo>
                    <a:pt x="23046" y="65000"/>
                    <a:pt x="23046" y="65000"/>
                    <a:pt x="23046" y="65000"/>
                  </a:cubicBezTo>
                  <a:cubicBezTo>
                    <a:pt x="23046" y="63333"/>
                    <a:pt x="23841" y="62500"/>
                    <a:pt x="24635" y="61666"/>
                  </a:cubicBezTo>
                  <a:cubicBezTo>
                    <a:pt x="26225" y="59166"/>
                    <a:pt x="27814" y="56666"/>
                    <a:pt x="27019" y="51666"/>
                  </a:cubicBezTo>
                  <a:cubicBezTo>
                    <a:pt x="27019" y="50833"/>
                    <a:pt x="27019" y="50833"/>
                    <a:pt x="27019" y="50833"/>
                  </a:cubicBezTo>
                  <a:cubicBezTo>
                    <a:pt x="26225" y="50833"/>
                    <a:pt x="24635" y="50000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23841" y="48333"/>
                    <a:pt x="23841" y="48333"/>
                    <a:pt x="23841" y="48333"/>
                  </a:cubicBezTo>
                  <a:cubicBezTo>
                    <a:pt x="30198" y="32500"/>
                    <a:pt x="27019" y="8333"/>
                    <a:pt x="14304" y="1666"/>
                  </a:cubicBezTo>
                  <a:cubicBezTo>
                    <a:pt x="14304" y="4166"/>
                    <a:pt x="15894" y="6666"/>
                    <a:pt x="18278" y="9166"/>
                  </a:cubicBezTo>
                  <a:cubicBezTo>
                    <a:pt x="20662" y="11666"/>
                    <a:pt x="23046" y="15000"/>
                    <a:pt x="23841" y="20000"/>
                  </a:cubicBezTo>
                  <a:cubicBezTo>
                    <a:pt x="23841" y="21666"/>
                    <a:pt x="23841" y="23333"/>
                    <a:pt x="23841" y="25000"/>
                  </a:cubicBezTo>
                  <a:cubicBezTo>
                    <a:pt x="24635" y="26666"/>
                    <a:pt x="24635" y="26666"/>
                    <a:pt x="24635" y="26666"/>
                  </a:cubicBezTo>
                  <a:cubicBezTo>
                    <a:pt x="27814" y="31666"/>
                    <a:pt x="26225" y="36666"/>
                    <a:pt x="24635" y="40833"/>
                  </a:cubicBezTo>
                  <a:cubicBezTo>
                    <a:pt x="23841" y="43333"/>
                    <a:pt x="23046" y="45833"/>
                    <a:pt x="23046" y="48333"/>
                  </a:cubicBezTo>
                  <a:cubicBezTo>
                    <a:pt x="23046" y="50833"/>
                    <a:pt x="23046" y="50833"/>
                    <a:pt x="23046" y="50833"/>
                  </a:cubicBezTo>
                  <a:cubicBezTo>
                    <a:pt x="21456" y="48333"/>
                    <a:pt x="21456" y="48333"/>
                    <a:pt x="21456" y="48333"/>
                  </a:cubicBezTo>
                  <a:cubicBezTo>
                    <a:pt x="19867" y="44166"/>
                    <a:pt x="20662" y="40833"/>
                    <a:pt x="22251" y="36666"/>
                  </a:cubicBezTo>
                  <a:cubicBezTo>
                    <a:pt x="23046" y="33333"/>
                    <a:pt x="24635" y="30000"/>
                    <a:pt x="23841" y="26666"/>
                  </a:cubicBezTo>
                  <a:cubicBezTo>
                    <a:pt x="23841" y="26666"/>
                    <a:pt x="23841" y="26666"/>
                    <a:pt x="23841" y="26666"/>
                  </a:cubicBezTo>
                  <a:cubicBezTo>
                    <a:pt x="23841" y="29166"/>
                    <a:pt x="23046" y="31666"/>
                    <a:pt x="22251" y="35000"/>
                  </a:cubicBezTo>
                  <a:cubicBezTo>
                    <a:pt x="20662" y="39166"/>
                    <a:pt x="19072" y="44166"/>
                    <a:pt x="19072" y="49166"/>
                  </a:cubicBezTo>
                  <a:cubicBezTo>
                    <a:pt x="19867" y="50000"/>
                    <a:pt x="19867" y="50000"/>
                    <a:pt x="19867" y="50000"/>
                  </a:cubicBezTo>
                  <a:cubicBezTo>
                    <a:pt x="19072" y="50000"/>
                    <a:pt x="19072" y="50000"/>
                    <a:pt x="19072" y="50000"/>
                  </a:cubicBezTo>
                  <a:cubicBezTo>
                    <a:pt x="18278" y="50833"/>
                    <a:pt x="17483" y="50833"/>
                    <a:pt x="16688" y="50833"/>
                  </a:cubicBezTo>
                  <a:cubicBezTo>
                    <a:pt x="16688" y="50833"/>
                    <a:pt x="16688" y="50833"/>
                    <a:pt x="16688" y="50833"/>
                  </a:cubicBezTo>
                  <a:cubicBezTo>
                    <a:pt x="15894" y="50833"/>
                    <a:pt x="15894" y="50833"/>
                    <a:pt x="15099" y="51666"/>
                  </a:cubicBezTo>
                  <a:cubicBezTo>
                    <a:pt x="14304" y="57500"/>
                    <a:pt x="11125" y="61666"/>
                    <a:pt x="8741" y="65833"/>
                  </a:cubicBezTo>
                  <a:cubicBezTo>
                    <a:pt x="7947" y="68333"/>
                    <a:pt x="6357" y="70000"/>
                    <a:pt x="5562" y="71666"/>
                  </a:cubicBezTo>
                  <a:close/>
                  <a:moveTo>
                    <a:pt x="67549" y="113333"/>
                  </a:moveTo>
                  <a:cubicBezTo>
                    <a:pt x="68344" y="113333"/>
                    <a:pt x="69139" y="114166"/>
                    <a:pt x="70728" y="114166"/>
                  </a:cubicBezTo>
                  <a:cubicBezTo>
                    <a:pt x="73907" y="114166"/>
                    <a:pt x="77086" y="112500"/>
                    <a:pt x="80264" y="110833"/>
                  </a:cubicBezTo>
                  <a:cubicBezTo>
                    <a:pt x="83443" y="110000"/>
                    <a:pt x="85827" y="109166"/>
                    <a:pt x="87417" y="109166"/>
                  </a:cubicBezTo>
                  <a:cubicBezTo>
                    <a:pt x="88211" y="109166"/>
                    <a:pt x="88211" y="109166"/>
                    <a:pt x="88211" y="109166"/>
                  </a:cubicBezTo>
                  <a:cubicBezTo>
                    <a:pt x="89801" y="107500"/>
                    <a:pt x="92185" y="105833"/>
                    <a:pt x="93774" y="105000"/>
                  </a:cubicBezTo>
                  <a:cubicBezTo>
                    <a:pt x="95364" y="104166"/>
                    <a:pt x="96953" y="104166"/>
                    <a:pt x="97748" y="103333"/>
                  </a:cubicBezTo>
                  <a:cubicBezTo>
                    <a:pt x="96953" y="103333"/>
                    <a:pt x="96953" y="102500"/>
                    <a:pt x="96158" y="102500"/>
                  </a:cubicBezTo>
                  <a:cubicBezTo>
                    <a:pt x="92980" y="102500"/>
                    <a:pt x="88211" y="105000"/>
                    <a:pt x="84238" y="107500"/>
                  </a:cubicBezTo>
                  <a:cubicBezTo>
                    <a:pt x="78675" y="110000"/>
                    <a:pt x="73112" y="113333"/>
                    <a:pt x="67549" y="113333"/>
                  </a:cubicBezTo>
                  <a:close/>
                  <a:moveTo>
                    <a:pt x="50860" y="105000"/>
                  </a:moveTo>
                  <a:cubicBezTo>
                    <a:pt x="51655" y="105000"/>
                    <a:pt x="52450" y="105000"/>
                    <a:pt x="53245" y="105833"/>
                  </a:cubicBezTo>
                  <a:cubicBezTo>
                    <a:pt x="54039" y="106666"/>
                    <a:pt x="54834" y="106666"/>
                    <a:pt x="55629" y="106666"/>
                  </a:cubicBezTo>
                  <a:cubicBezTo>
                    <a:pt x="55629" y="106666"/>
                    <a:pt x="55629" y="106666"/>
                    <a:pt x="55629" y="106666"/>
                  </a:cubicBezTo>
                  <a:cubicBezTo>
                    <a:pt x="55629" y="106666"/>
                    <a:pt x="56423" y="106666"/>
                    <a:pt x="56423" y="105833"/>
                  </a:cubicBezTo>
                  <a:cubicBezTo>
                    <a:pt x="57218" y="104166"/>
                    <a:pt x="59602" y="100833"/>
                    <a:pt x="58807" y="98333"/>
                  </a:cubicBezTo>
                  <a:cubicBezTo>
                    <a:pt x="58807" y="97500"/>
                    <a:pt x="58013" y="96666"/>
                    <a:pt x="57218" y="95833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5000"/>
                    <a:pt x="55629" y="95000"/>
                    <a:pt x="55629" y="95000"/>
                  </a:cubicBezTo>
                  <a:cubicBezTo>
                    <a:pt x="55629" y="96666"/>
                    <a:pt x="53245" y="98333"/>
                    <a:pt x="50860" y="98333"/>
                  </a:cubicBezTo>
                  <a:cubicBezTo>
                    <a:pt x="50860" y="98333"/>
                    <a:pt x="50860" y="98333"/>
                    <a:pt x="50860" y="98333"/>
                  </a:cubicBezTo>
                  <a:lnTo>
                    <a:pt x="50860" y="105000"/>
                  </a:lnTo>
                  <a:close/>
                  <a:moveTo>
                    <a:pt x="59602" y="96666"/>
                  </a:moveTo>
                  <a:cubicBezTo>
                    <a:pt x="59602" y="97500"/>
                    <a:pt x="59602" y="97500"/>
                    <a:pt x="59602" y="98333"/>
                  </a:cubicBezTo>
                  <a:cubicBezTo>
                    <a:pt x="60397" y="100833"/>
                    <a:pt x="58807" y="104166"/>
                    <a:pt x="57218" y="106666"/>
                  </a:cubicBezTo>
                  <a:cubicBezTo>
                    <a:pt x="59602" y="105000"/>
                    <a:pt x="61192" y="100833"/>
                    <a:pt x="61192" y="98333"/>
                  </a:cubicBezTo>
                  <a:cubicBezTo>
                    <a:pt x="60397" y="98333"/>
                    <a:pt x="60397" y="97500"/>
                    <a:pt x="59602" y="96666"/>
                  </a:cubicBezTo>
                  <a:close/>
                  <a:moveTo>
                    <a:pt x="55629" y="95000"/>
                  </a:moveTo>
                  <a:cubicBezTo>
                    <a:pt x="57218" y="95000"/>
                    <a:pt x="57218" y="95000"/>
                    <a:pt x="57218" y="95000"/>
                  </a:cubicBezTo>
                  <a:cubicBezTo>
                    <a:pt x="60397" y="95833"/>
                    <a:pt x="61986" y="97500"/>
                    <a:pt x="61986" y="98333"/>
                  </a:cubicBezTo>
                  <a:cubicBezTo>
                    <a:pt x="62781" y="100833"/>
                    <a:pt x="61192" y="104166"/>
                    <a:pt x="58807" y="106666"/>
                  </a:cubicBezTo>
                  <a:cubicBezTo>
                    <a:pt x="62781" y="105000"/>
                    <a:pt x="62781" y="101666"/>
                    <a:pt x="62781" y="100000"/>
                  </a:cubicBezTo>
                  <a:cubicBezTo>
                    <a:pt x="62781" y="96666"/>
                    <a:pt x="60397" y="91666"/>
                    <a:pt x="57218" y="91666"/>
                  </a:cubicBezTo>
                  <a:cubicBezTo>
                    <a:pt x="56423" y="91666"/>
                    <a:pt x="54834" y="92500"/>
                    <a:pt x="54039" y="94166"/>
                  </a:cubicBezTo>
                  <a:cubicBezTo>
                    <a:pt x="54834" y="94166"/>
                    <a:pt x="54834" y="94166"/>
                    <a:pt x="55629" y="95000"/>
                  </a:cubicBezTo>
                  <a:close/>
                  <a:moveTo>
                    <a:pt x="96953" y="101666"/>
                  </a:moveTo>
                  <a:cubicBezTo>
                    <a:pt x="97748" y="101666"/>
                    <a:pt x="98543" y="101666"/>
                    <a:pt x="99337" y="102500"/>
                  </a:cubicBezTo>
                  <a:cubicBezTo>
                    <a:pt x="100132" y="102500"/>
                    <a:pt x="100132" y="102500"/>
                    <a:pt x="100132" y="102500"/>
                  </a:cubicBezTo>
                  <a:cubicBezTo>
                    <a:pt x="99337" y="103333"/>
                    <a:pt x="99337" y="103333"/>
                    <a:pt x="99337" y="103333"/>
                  </a:cubicBezTo>
                  <a:cubicBezTo>
                    <a:pt x="99337" y="103333"/>
                    <a:pt x="98543" y="104166"/>
                    <a:pt x="97748" y="104166"/>
                  </a:cubicBezTo>
                  <a:cubicBezTo>
                    <a:pt x="100927" y="103333"/>
                    <a:pt x="104105" y="102500"/>
                    <a:pt x="108079" y="102500"/>
                  </a:cubicBezTo>
                  <a:cubicBezTo>
                    <a:pt x="110463" y="102500"/>
                    <a:pt x="112052" y="102500"/>
                    <a:pt x="113642" y="103333"/>
                  </a:cubicBezTo>
                  <a:cubicBezTo>
                    <a:pt x="111258" y="101666"/>
                    <a:pt x="108079" y="100833"/>
                    <a:pt x="104105" y="100833"/>
                  </a:cubicBezTo>
                  <a:cubicBezTo>
                    <a:pt x="101721" y="100833"/>
                    <a:pt x="99337" y="100833"/>
                    <a:pt x="96953" y="101666"/>
                  </a:cubicBezTo>
                  <a:close/>
                  <a:moveTo>
                    <a:pt x="57218" y="90833"/>
                  </a:moveTo>
                  <a:cubicBezTo>
                    <a:pt x="61192" y="90833"/>
                    <a:pt x="64370" y="95833"/>
                    <a:pt x="64370" y="100000"/>
                  </a:cubicBezTo>
                  <a:cubicBezTo>
                    <a:pt x="64370" y="100833"/>
                    <a:pt x="64370" y="101666"/>
                    <a:pt x="64370" y="102500"/>
                  </a:cubicBezTo>
                  <a:cubicBezTo>
                    <a:pt x="65165" y="100833"/>
                    <a:pt x="65165" y="98333"/>
                    <a:pt x="64370" y="95000"/>
                  </a:cubicBezTo>
                  <a:cubicBezTo>
                    <a:pt x="62781" y="91666"/>
                    <a:pt x="59602" y="90000"/>
                    <a:pt x="56423" y="90833"/>
                  </a:cubicBezTo>
                  <a:cubicBezTo>
                    <a:pt x="57218" y="90833"/>
                    <a:pt x="57218" y="90833"/>
                    <a:pt x="57218" y="90833"/>
                  </a:cubicBezTo>
                  <a:close/>
                  <a:moveTo>
                    <a:pt x="28609" y="54166"/>
                  </a:moveTo>
                  <a:cubicBezTo>
                    <a:pt x="28609" y="57500"/>
                    <a:pt x="27019" y="60000"/>
                    <a:pt x="25430" y="61666"/>
                  </a:cubicBezTo>
                  <a:cubicBezTo>
                    <a:pt x="25430" y="62500"/>
                    <a:pt x="24635" y="63333"/>
                    <a:pt x="24635" y="64166"/>
                  </a:cubicBezTo>
                  <a:cubicBezTo>
                    <a:pt x="27019" y="64166"/>
                    <a:pt x="28609" y="61666"/>
                    <a:pt x="28609" y="60833"/>
                  </a:cubicBezTo>
                  <a:cubicBezTo>
                    <a:pt x="29403" y="58333"/>
                    <a:pt x="29403" y="55833"/>
                    <a:pt x="28609" y="54166"/>
                  </a:cubicBezTo>
                  <a:close/>
                  <a:moveTo>
                    <a:pt x="22251" y="52500"/>
                  </a:moveTo>
                  <a:cubicBezTo>
                    <a:pt x="21456" y="54166"/>
                    <a:pt x="21456" y="57500"/>
                    <a:pt x="21456" y="60000"/>
                  </a:cubicBezTo>
                  <a:cubicBezTo>
                    <a:pt x="21456" y="60833"/>
                    <a:pt x="22251" y="60833"/>
                    <a:pt x="22251" y="61666"/>
                  </a:cubicBezTo>
                  <a:cubicBezTo>
                    <a:pt x="23841" y="59166"/>
                    <a:pt x="25430" y="55833"/>
                    <a:pt x="24635" y="54166"/>
                  </a:cubicBezTo>
                  <a:cubicBezTo>
                    <a:pt x="23841" y="53333"/>
                    <a:pt x="23841" y="52500"/>
                    <a:pt x="22251" y="52500"/>
                  </a:cubicBezTo>
                  <a:close/>
                  <a:moveTo>
                    <a:pt x="25430" y="30000"/>
                  </a:moveTo>
                  <a:cubicBezTo>
                    <a:pt x="24635" y="32500"/>
                    <a:pt x="23841" y="35000"/>
                    <a:pt x="23046" y="36666"/>
                  </a:cubicBezTo>
                  <a:cubicBezTo>
                    <a:pt x="22251" y="40000"/>
                    <a:pt x="21456" y="42500"/>
                    <a:pt x="22251" y="45833"/>
                  </a:cubicBezTo>
                  <a:cubicBezTo>
                    <a:pt x="22251" y="44166"/>
                    <a:pt x="23046" y="42500"/>
                    <a:pt x="23046" y="40833"/>
                  </a:cubicBezTo>
                  <a:cubicBezTo>
                    <a:pt x="24635" y="37500"/>
                    <a:pt x="25430" y="34166"/>
                    <a:pt x="25430" y="300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" name="Shape 126"/>
            <p:cNvSpPr/>
            <p:nvPr/>
          </p:nvSpPr>
          <p:spPr>
            <a:xfrm>
              <a:off x="895350" y="3316288"/>
              <a:ext cx="363538" cy="328613"/>
            </a:xfrm>
            <a:custGeom>
              <a:pathLst>
                <a:path extrusionOk="0" h="120000" w="120000">
                  <a:moveTo>
                    <a:pt x="37267" y="6575"/>
                  </a:moveTo>
                  <a:cubicBezTo>
                    <a:pt x="40993" y="11506"/>
                    <a:pt x="39503" y="16438"/>
                    <a:pt x="44720" y="20547"/>
                  </a:cubicBezTo>
                  <a:cubicBezTo>
                    <a:pt x="46211" y="18904"/>
                    <a:pt x="43229" y="14794"/>
                    <a:pt x="40248" y="13972"/>
                  </a:cubicBezTo>
                  <a:cubicBezTo>
                    <a:pt x="47701" y="10684"/>
                    <a:pt x="48447" y="20547"/>
                    <a:pt x="46956" y="27945"/>
                  </a:cubicBezTo>
                  <a:cubicBezTo>
                    <a:pt x="43975" y="29589"/>
                    <a:pt x="40993" y="30410"/>
                    <a:pt x="36521" y="30410"/>
                  </a:cubicBezTo>
                  <a:cubicBezTo>
                    <a:pt x="32049" y="25479"/>
                    <a:pt x="32049" y="15616"/>
                    <a:pt x="30559" y="10684"/>
                  </a:cubicBezTo>
                  <a:cubicBezTo>
                    <a:pt x="10434" y="11506"/>
                    <a:pt x="6708" y="33698"/>
                    <a:pt x="11925" y="50958"/>
                  </a:cubicBezTo>
                  <a:cubicBezTo>
                    <a:pt x="14161" y="59178"/>
                    <a:pt x="22360" y="66575"/>
                    <a:pt x="25341" y="75616"/>
                  </a:cubicBezTo>
                  <a:cubicBezTo>
                    <a:pt x="30559" y="91232"/>
                    <a:pt x="28322" y="106027"/>
                    <a:pt x="20124" y="119999"/>
                  </a:cubicBezTo>
                  <a:cubicBezTo>
                    <a:pt x="20869" y="112602"/>
                    <a:pt x="29068" y="99452"/>
                    <a:pt x="24596" y="85479"/>
                  </a:cubicBezTo>
                  <a:cubicBezTo>
                    <a:pt x="23105" y="83835"/>
                    <a:pt x="21614" y="83835"/>
                    <a:pt x="19378" y="83835"/>
                  </a:cubicBezTo>
                  <a:cubicBezTo>
                    <a:pt x="19378" y="82191"/>
                    <a:pt x="20869" y="83013"/>
                    <a:pt x="22360" y="83013"/>
                  </a:cubicBezTo>
                  <a:cubicBezTo>
                    <a:pt x="20869" y="73150"/>
                    <a:pt x="5217" y="64931"/>
                    <a:pt x="2981" y="49315"/>
                  </a:cubicBezTo>
                  <a:cubicBezTo>
                    <a:pt x="745" y="27945"/>
                    <a:pt x="8944" y="4931"/>
                    <a:pt x="30559" y="8219"/>
                  </a:cubicBezTo>
                  <a:cubicBezTo>
                    <a:pt x="33540" y="7397"/>
                    <a:pt x="35031" y="4109"/>
                    <a:pt x="38012" y="3287"/>
                  </a:cubicBezTo>
                  <a:cubicBezTo>
                    <a:pt x="64099" y="821"/>
                    <a:pt x="95403" y="37808"/>
                    <a:pt x="108074" y="10684"/>
                  </a:cubicBezTo>
                  <a:cubicBezTo>
                    <a:pt x="108819" y="4931"/>
                    <a:pt x="107329" y="2465"/>
                    <a:pt x="105838" y="0"/>
                  </a:cubicBezTo>
                  <a:cubicBezTo>
                    <a:pt x="120000" y="1643"/>
                    <a:pt x="111055" y="23835"/>
                    <a:pt x="105093" y="27123"/>
                  </a:cubicBezTo>
                  <a:cubicBezTo>
                    <a:pt x="82732" y="38630"/>
                    <a:pt x="52919" y="3287"/>
                    <a:pt x="37267" y="6575"/>
                  </a:cubicBezTo>
                  <a:close/>
                  <a:moveTo>
                    <a:pt x="102111" y="25479"/>
                  </a:moveTo>
                  <a:cubicBezTo>
                    <a:pt x="105838" y="23835"/>
                    <a:pt x="112546" y="13972"/>
                    <a:pt x="110310" y="13150"/>
                  </a:cubicBezTo>
                  <a:cubicBezTo>
                    <a:pt x="96894" y="35342"/>
                    <a:pt x="69316" y="11506"/>
                    <a:pt x="52173" y="6575"/>
                  </a:cubicBezTo>
                  <a:cubicBezTo>
                    <a:pt x="64844" y="17260"/>
                    <a:pt x="78260" y="27123"/>
                    <a:pt x="102111" y="25479"/>
                  </a:cubicBezTo>
                  <a:close/>
                  <a:moveTo>
                    <a:pt x="19378" y="69041"/>
                  </a:moveTo>
                  <a:cubicBezTo>
                    <a:pt x="7453" y="58356"/>
                    <a:pt x="5217" y="22191"/>
                    <a:pt x="16397" y="13150"/>
                  </a:cubicBezTo>
                  <a:cubicBezTo>
                    <a:pt x="0" y="23835"/>
                    <a:pt x="3726" y="64109"/>
                    <a:pt x="19378" y="69041"/>
                  </a:cubicBezTo>
                  <a:close/>
                  <a:moveTo>
                    <a:pt x="42484" y="23013"/>
                  </a:moveTo>
                  <a:cubicBezTo>
                    <a:pt x="40993" y="18082"/>
                    <a:pt x="39503" y="13150"/>
                    <a:pt x="34285" y="13150"/>
                  </a:cubicBezTo>
                  <a:cubicBezTo>
                    <a:pt x="34285" y="18904"/>
                    <a:pt x="37267" y="22191"/>
                    <a:pt x="42484" y="23013"/>
                  </a:cubicBezTo>
                  <a:close/>
                  <a:moveTo>
                    <a:pt x="42484" y="25479"/>
                  </a:moveTo>
                  <a:cubicBezTo>
                    <a:pt x="38012" y="27123"/>
                    <a:pt x="36521" y="19726"/>
                    <a:pt x="34285" y="23013"/>
                  </a:cubicBezTo>
                  <a:cubicBezTo>
                    <a:pt x="35031" y="25479"/>
                    <a:pt x="41739" y="32876"/>
                    <a:pt x="42484" y="25479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>
              <a:off x="903288" y="3313113"/>
              <a:ext cx="336550" cy="338138"/>
            </a:xfrm>
            <a:custGeom>
              <a:pathLst>
                <a:path extrusionOk="0" h="120000" w="120000">
                  <a:moveTo>
                    <a:pt x="120000" y="9600"/>
                  </a:moveTo>
                  <a:cubicBezTo>
                    <a:pt x="120000" y="16000"/>
                    <a:pt x="114400" y="25600"/>
                    <a:pt x="110400" y="27200"/>
                  </a:cubicBezTo>
                  <a:cubicBezTo>
                    <a:pt x="96000" y="34400"/>
                    <a:pt x="79200" y="25600"/>
                    <a:pt x="64800" y="17600"/>
                  </a:cubicBezTo>
                  <a:cubicBezTo>
                    <a:pt x="55200" y="12000"/>
                    <a:pt x="45600" y="7200"/>
                    <a:pt x="38400" y="8000"/>
                  </a:cubicBezTo>
                  <a:cubicBezTo>
                    <a:pt x="40000" y="9600"/>
                    <a:pt x="40800" y="12000"/>
                    <a:pt x="41600" y="13600"/>
                  </a:cubicBezTo>
                  <a:cubicBezTo>
                    <a:pt x="41600" y="13600"/>
                    <a:pt x="41600" y="13600"/>
                    <a:pt x="41600" y="13600"/>
                  </a:cubicBezTo>
                  <a:cubicBezTo>
                    <a:pt x="43200" y="12800"/>
                    <a:pt x="44800" y="12800"/>
                    <a:pt x="46400" y="13600"/>
                  </a:cubicBezTo>
                  <a:cubicBezTo>
                    <a:pt x="48800" y="15200"/>
                    <a:pt x="48800" y="19200"/>
                    <a:pt x="48800" y="21600"/>
                  </a:cubicBezTo>
                  <a:cubicBezTo>
                    <a:pt x="48800" y="24000"/>
                    <a:pt x="48800" y="26400"/>
                    <a:pt x="48000" y="28000"/>
                  </a:cubicBezTo>
                  <a:cubicBezTo>
                    <a:pt x="48000" y="28000"/>
                    <a:pt x="48000" y="28000"/>
                    <a:pt x="48000" y="28000"/>
                  </a:cubicBezTo>
                  <a:cubicBezTo>
                    <a:pt x="48000" y="28800"/>
                    <a:pt x="48000" y="28800"/>
                    <a:pt x="48000" y="28800"/>
                  </a:cubicBezTo>
                  <a:cubicBezTo>
                    <a:pt x="45600" y="30400"/>
                    <a:pt x="41600" y="31200"/>
                    <a:pt x="36000" y="31200"/>
                  </a:cubicBezTo>
                  <a:cubicBezTo>
                    <a:pt x="36000" y="31200"/>
                    <a:pt x="36000" y="31200"/>
                    <a:pt x="36000" y="31200"/>
                  </a:cubicBezTo>
                  <a:cubicBezTo>
                    <a:pt x="36000" y="30400"/>
                    <a:pt x="36000" y="30400"/>
                    <a:pt x="36000" y="30400"/>
                  </a:cubicBezTo>
                  <a:cubicBezTo>
                    <a:pt x="32800" y="27200"/>
                    <a:pt x="32000" y="20800"/>
                    <a:pt x="31200" y="16000"/>
                  </a:cubicBezTo>
                  <a:cubicBezTo>
                    <a:pt x="31200" y="14400"/>
                    <a:pt x="30400" y="12800"/>
                    <a:pt x="30400" y="11200"/>
                  </a:cubicBezTo>
                  <a:cubicBezTo>
                    <a:pt x="16800" y="12000"/>
                    <a:pt x="8800" y="21600"/>
                    <a:pt x="8800" y="37600"/>
                  </a:cubicBezTo>
                  <a:cubicBezTo>
                    <a:pt x="8800" y="41600"/>
                    <a:pt x="9600" y="46400"/>
                    <a:pt x="11200" y="50400"/>
                  </a:cubicBezTo>
                  <a:cubicBezTo>
                    <a:pt x="12000" y="54400"/>
                    <a:pt x="14400" y="57600"/>
                    <a:pt x="17600" y="61600"/>
                  </a:cubicBezTo>
                  <a:cubicBezTo>
                    <a:pt x="20800" y="65600"/>
                    <a:pt x="24000" y="69600"/>
                    <a:pt x="25600" y="74400"/>
                  </a:cubicBezTo>
                  <a:cubicBezTo>
                    <a:pt x="31200" y="88800"/>
                    <a:pt x="28800" y="104000"/>
                    <a:pt x="20000" y="118400"/>
                  </a:cubicBezTo>
                  <a:cubicBezTo>
                    <a:pt x="18400" y="120000"/>
                    <a:pt x="18400" y="120000"/>
                    <a:pt x="18400" y="120000"/>
                  </a:cubicBezTo>
                  <a:cubicBezTo>
                    <a:pt x="18400" y="117600"/>
                    <a:pt x="18400" y="117600"/>
                    <a:pt x="18400" y="117600"/>
                  </a:cubicBezTo>
                  <a:cubicBezTo>
                    <a:pt x="19200" y="115200"/>
                    <a:pt x="20000" y="112800"/>
                    <a:pt x="20800" y="109600"/>
                  </a:cubicBezTo>
                  <a:cubicBezTo>
                    <a:pt x="22400" y="104800"/>
                    <a:pt x="24800" y="98400"/>
                    <a:pt x="24800" y="92800"/>
                  </a:cubicBezTo>
                  <a:cubicBezTo>
                    <a:pt x="24800" y="89600"/>
                    <a:pt x="24000" y="86400"/>
                    <a:pt x="23200" y="84000"/>
                  </a:cubicBezTo>
                  <a:cubicBezTo>
                    <a:pt x="22400" y="83200"/>
                    <a:pt x="20800" y="83200"/>
                    <a:pt x="18400" y="83200"/>
                  </a:cubicBezTo>
                  <a:cubicBezTo>
                    <a:pt x="17600" y="83200"/>
                    <a:pt x="17600" y="83200"/>
                    <a:pt x="17600" y="83200"/>
                  </a:cubicBezTo>
                  <a:cubicBezTo>
                    <a:pt x="17600" y="82400"/>
                    <a:pt x="17600" y="82400"/>
                    <a:pt x="17600" y="82400"/>
                  </a:cubicBezTo>
                  <a:cubicBezTo>
                    <a:pt x="17600" y="80800"/>
                    <a:pt x="19200" y="80800"/>
                    <a:pt x="20800" y="80800"/>
                  </a:cubicBezTo>
                  <a:cubicBezTo>
                    <a:pt x="20800" y="80800"/>
                    <a:pt x="20800" y="80800"/>
                    <a:pt x="20800" y="80800"/>
                  </a:cubicBezTo>
                  <a:cubicBezTo>
                    <a:pt x="20000" y="77600"/>
                    <a:pt x="16800" y="74400"/>
                    <a:pt x="13600" y="70400"/>
                  </a:cubicBezTo>
                  <a:cubicBezTo>
                    <a:pt x="8000" y="64800"/>
                    <a:pt x="1600" y="57600"/>
                    <a:pt x="800" y="48800"/>
                  </a:cubicBezTo>
                  <a:cubicBezTo>
                    <a:pt x="0" y="46400"/>
                    <a:pt x="0" y="44000"/>
                    <a:pt x="0" y="41600"/>
                  </a:cubicBezTo>
                  <a:cubicBezTo>
                    <a:pt x="0" y="29600"/>
                    <a:pt x="4000" y="19200"/>
                    <a:pt x="10400" y="13600"/>
                  </a:cubicBezTo>
                  <a:cubicBezTo>
                    <a:pt x="16000" y="8800"/>
                    <a:pt x="22400" y="7200"/>
                    <a:pt x="30400" y="8000"/>
                  </a:cubicBezTo>
                  <a:cubicBezTo>
                    <a:pt x="32000" y="8000"/>
                    <a:pt x="32800" y="7200"/>
                    <a:pt x="34400" y="5600"/>
                  </a:cubicBezTo>
                  <a:cubicBezTo>
                    <a:pt x="35200" y="4800"/>
                    <a:pt x="36800" y="4000"/>
                    <a:pt x="38400" y="3200"/>
                  </a:cubicBezTo>
                  <a:cubicBezTo>
                    <a:pt x="49600" y="2400"/>
                    <a:pt x="61600" y="7200"/>
                    <a:pt x="72800" y="12800"/>
                  </a:cubicBezTo>
                  <a:cubicBezTo>
                    <a:pt x="90400" y="20000"/>
                    <a:pt x="104800" y="26400"/>
                    <a:pt x="112800" y="10400"/>
                  </a:cubicBezTo>
                  <a:cubicBezTo>
                    <a:pt x="113600" y="9600"/>
                    <a:pt x="113600" y="8800"/>
                    <a:pt x="113600" y="8000"/>
                  </a:cubicBezTo>
                  <a:cubicBezTo>
                    <a:pt x="113600" y="5600"/>
                    <a:pt x="112000" y="3200"/>
                    <a:pt x="111200" y="1600"/>
                  </a:cubicBezTo>
                  <a:cubicBezTo>
                    <a:pt x="110400" y="0"/>
                    <a:pt x="110400" y="0"/>
                    <a:pt x="110400" y="0"/>
                  </a:cubicBezTo>
                  <a:cubicBezTo>
                    <a:pt x="111200" y="0"/>
                    <a:pt x="111200" y="0"/>
                    <a:pt x="111200" y="0"/>
                  </a:cubicBezTo>
                  <a:cubicBezTo>
                    <a:pt x="116800" y="800"/>
                    <a:pt x="120000" y="4000"/>
                    <a:pt x="120000" y="9600"/>
                  </a:cubicBezTo>
                  <a:close/>
                  <a:moveTo>
                    <a:pt x="36000" y="7200"/>
                  </a:moveTo>
                  <a:cubicBezTo>
                    <a:pt x="37600" y="7200"/>
                    <a:pt x="37600" y="7200"/>
                    <a:pt x="37600" y="7200"/>
                  </a:cubicBezTo>
                  <a:cubicBezTo>
                    <a:pt x="44800" y="5600"/>
                    <a:pt x="54400" y="10400"/>
                    <a:pt x="65600" y="16000"/>
                  </a:cubicBezTo>
                  <a:cubicBezTo>
                    <a:pt x="80000" y="24000"/>
                    <a:pt x="96000" y="32800"/>
                    <a:pt x="110400" y="26400"/>
                  </a:cubicBezTo>
                  <a:cubicBezTo>
                    <a:pt x="113600" y="24800"/>
                    <a:pt x="118400" y="16000"/>
                    <a:pt x="118400" y="9600"/>
                  </a:cubicBezTo>
                  <a:cubicBezTo>
                    <a:pt x="118400" y="6400"/>
                    <a:pt x="117600" y="2400"/>
                    <a:pt x="112800" y="1600"/>
                  </a:cubicBezTo>
                  <a:cubicBezTo>
                    <a:pt x="113600" y="3200"/>
                    <a:pt x="114400" y="5600"/>
                    <a:pt x="114400" y="8000"/>
                  </a:cubicBezTo>
                  <a:cubicBezTo>
                    <a:pt x="114400" y="8800"/>
                    <a:pt x="114400" y="10400"/>
                    <a:pt x="114400" y="11200"/>
                  </a:cubicBezTo>
                  <a:cubicBezTo>
                    <a:pt x="114400" y="11200"/>
                    <a:pt x="114400" y="11200"/>
                    <a:pt x="114400" y="11200"/>
                  </a:cubicBezTo>
                  <a:cubicBezTo>
                    <a:pt x="105600" y="28000"/>
                    <a:pt x="89600" y="20800"/>
                    <a:pt x="72800" y="13600"/>
                  </a:cubicBezTo>
                  <a:cubicBezTo>
                    <a:pt x="60800" y="8800"/>
                    <a:pt x="49600" y="4000"/>
                    <a:pt x="38400" y="4800"/>
                  </a:cubicBezTo>
                  <a:cubicBezTo>
                    <a:pt x="36800" y="4800"/>
                    <a:pt x="36000" y="5600"/>
                    <a:pt x="35200" y="7200"/>
                  </a:cubicBezTo>
                  <a:cubicBezTo>
                    <a:pt x="33600" y="8000"/>
                    <a:pt x="32800" y="8800"/>
                    <a:pt x="312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30400" y="9600"/>
                    <a:pt x="30400" y="9600"/>
                    <a:pt x="30400" y="9600"/>
                  </a:cubicBezTo>
                  <a:cubicBezTo>
                    <a:pt x="23200" y="8000"/>
                    <a:pt x="16000" y="10400"/>
                    <a:pt x="11200" y="14400"/>
                  </a:cubicBezTo>
                  <a:cubicBezTo>
                    <a:pt x="4800" y="20000"/>
                    <a:pt x="1600" y="29600"/>
                    <a:pt x="1600" y="41600"/>
                  </a:cubicBezTo>
                  <a:cubicBezTo>
                    <a:pt x="1600" y="44000"/>
                    <a:pt x="1600" y="46400"/>
                    <a:pt x="1600" y="48000"/>
                  </a:cubicBezTo>
                  <a:cubicBezTo>
                    <a:pt x="3200" y="57600"/>
                    <a:pt x="8800" y="64000"/>
                    <a:pt x="14400" y="69600"/>
                  </a:cubicBezTo>
                  <a:cubicBezTo>
                    <a:pt x="18400" y="73600"/>
                    <a:pt x="21600" y="77600"/>
                    <a:pt x="22400" y="81600"/>
                  </a:cubicBezTo>
                  <a:cubicBezTo>
                    <a:pt x="22400" y="81600"/>
                    <a:pt x="22400" y="81600"/>
                    <a:pt x="224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1600" y="81600"/>
                    <a:pt x="21600" y="81600"/>
                    <a:pt x="21600" y="81600"/>
                  </a:cubicBezTo>
                  <a:cubicBezTo>
                    <a:pt x="22400" y="82400"/>
                    <a:pt x="23200" y="82400"/>
                    <a:pt x="240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4800" y="83200"/>
                    <a:pt x="24800" y="83200"/>
                    <a:pt x="24800" y="83200"/>
                  </a:cubicBezTo>
                  <a:cubicBezTo>
                    <a:pt x="25600" y="86400"/>
                    <a:pt x="25600" y="89600"/>
                    <a:pt x="25600" y="92800"/>
                  </a:cubicBezTo>
                  <a:cubicBezTo>
                    <a:pt x="25600" y="99200"/>
                    <a:pt x="24000" y="104800"/>
                    <a:pt x="22400" y="110400"/>
                  </a:cubicBezTo>
                  <a:cubicBezTo>
                    <a:pt x="21600" y="112000"/>
                    <a:pt x="20800" y="112800"/>
                    <a:pt x="20800" y="114400"/>
                  </a:cubicBezTo>
                  <a:cubicBezTo>
                    <a:pt x="28000" y="101600"/>
                    <a:pt x="29600" y="88000"/>
                    <a:pt x="24800" y="74400"/>
                  </a:cubicBezTo>
                  <a:cubicBezTo>
                    <a:pt x="22400" y="70400"/>
                    <a:pt x="20000" y="66400"/>
                    <a:pt x="16800" y="62400"/>
                  </a:cubicBezTo>
                  <a:cubicBezTo>
                    <a:pt x="13600" y="58400"/>
                    <a:pt x="11200" y="55200"/>
                    <a:pt x="9600" y="51200"/>
                  </a:cubicBezTo>
                  <a:cubicBezTo>
                    <a:pt x="9600" y="50400"/>
                    <a:pt x="9600" y="49600"/>
                    <a:pt x="8800" y="48800"/>
                  </a:cubicBezTo>
                  <a:cubicBezTo>
                    <a:pt x="10400" y="56800"/>
                    <a:pt x="13600" y="63200"/>
                    <a:pt x="18400" y="67200"/>
                  </a:cubicBezTo>
                  <a:cubicBezTo>
                    <a:pt x="20800" y="68800"/>
                    <a:pt x="20800" y="68800"/>
                    <a:pt x="20800" y="68800"/>
                  </a:cubicBezTo>
                  <a:cubicBezTo>
                    <a:pt x="18400" y="68000"/>
                    <a:pt x="18400" y="68000"/>
                    <a:pt x="18400" y="68000"/>
                  </a:cubicBezTo>
                  <a:cubicBezTo>
                    <a:pt x="8000" y="65600"/>
                    <a:pt x="3200" y="51200"/>
                    <a:pt x="3200" y="39200"/>
                  </a:cubicBezTo>
                  <a:cubicBezTo>
                    <a:pt x="3200" y="27200"/>
                    <a:pt x="7200" y="16800"/>
                    <a:pt x="14400" y="12800"/>
                  </a:cubicBezTo>
                  <a:cubicBezTo>
                    <a:pt x="15200" y="13600"/>
                    <a:pt x="15200" y="13600"/>
                    <a:pt x="15200" y="13600"/>
                  </a:cubicBezTo>
                  <a:cubicBezTo>
                    <a:pt x="12000" y="16800"/>
                    <a:pt x="9600" y="22400"/>
                    <a:pt x="8000" y="29600"/>
                  </a:cubicBezTo>
                  <a:cubicBezTo>
                    <a:pt x="10400" y="17600"/>
                    <a:pt x="18400" y="11200"/>
                    <a:pt x="304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1200" y="10400"/>
                    <a:pt x="31200" y="10400"/>
                    <a:pt x="31200" y="10400"/>
                  </a:cubicBezTo>
                  <a:cubicBezTo>
                    <a:pt x="32000" y="12000"/>
                    <a:pt x="32000" y="14400"/>
                    <a:pt x="32000" y="16000"/>
                  </a:cubicBezTo>
                  <a:cubicBezTo>
                    <a:pt x="32800" y="18400"/>
                    <a:pt x="32800" y="20800"/>
                    <a:pt x="33600" y="23200"/>
                  </a:cubicBezTo>
                  <a:cubicBezTo>
                    <a:pt x="33600" y="23200"/>
                    <a:pt x="33600" y="23200"/>
                    <a:pt x="33600" y="23200"/>
                  </a:cubicBezTo>
                  <a:cubicBezTo>
                    <a:pt x="34400" y="22400"/>
                    <a:pt x="35200" y="21600"/>
                    <a:pt x="35200" y="21600"/>
                  </a:cubicBezTo>
                  <a:cubicBezTo>
                    <a:pt x="36800" y="21600"/>
                    <a:pt x="37600" y="22400"/>
                    <a:pt x="38400" y="23200"/>
                  </a:cubicBezTo>
                  <a:cubicBezTo>
                    <a:pt x="40000" y="24800"/>
                    <a:pt x="41600" y="25600"/>
                    <a:pt x="43200" y="24800"/>
                  </a:cubicBezTo>
                  <a:cubicBezTo>
                    <a:pt x="44000" y="24800"/>
                    <a:pt x="44000" y="24800"/>
                    <a:pt x="44000" y="24800"/>
                  </a:cubicBezTo>
                  <a:cubicBezTo>
                    <a:pt x="44000" y="25600"/>
                    <a:pt x="44000" y="25600"/>
                    <a:pt x="44000" y="25600"/>
                  </a:cubicBezTo>
                  <a:cubicBezTo>
                    <a:pt x="43200" y="28000"/>
                    <a:pt x="42400" y="28800"/>
                    <a:pt x="41600" y="29600"/>
                  </a:cubicBezTo>
                  <a:cubicBezTo>
                    <a:pt x="38400" y="30400"/>
                    <a:pt x="34400" y="25600"/>
                    <a:pt x="33600" y="24000"/>
                  </a:cubicBezTo>
                  <a:cubicBezTo>
                    <a:pt x="33600" y="24000"/>
                    <a:pt x="33600" y="24000"/>
                    <a:pt x="33600" y="24000"/>
                  </a:cubicBezTo>
                  <a:cubicBezTo>
                    <a:pt x="34400" y="26400"/>
                    <a:pt x="35200" y="28000"/>
                    <a:pt x="36800" y="29600"/>
                  </a:cubicBezTo>
                  <a:cubicBezTo>
                    <a:pt x="41600" y="30400"/>
                    <a:pt x="44800" y="29600"/>
                    <a:pt x="47200" y="28000"/>
                  </a:cubicBezTo>
                  <a:cubicBezTo>
                    <a:pt x="48000" y="25600"/>
                    <a:pt x="48000" y="24000"/>
                    <a:pt x="48000" y="21600"/>
                  </a:cubicBezTo>
                  <a:cubicBezTo>
                    <a:pt x="48000" y="18400"/>
                    <a:pt x="47200" y="16000"/>
                    <a:pt x="45600" y="14400"/>
                  </a:cubicBezTo>
                  <a:cubicBezTo>
                    <a:pt x="44800" y="14400"/>
                    <a:pt x="44000" y="14400"/>
                    <a:pt x="42400" y="14400"/>
                  </a:cubicBezTo>
                  <a:cubicBezTo>
                    <a:pt x="44800" y="15200"/>
                    <a:pt x="46400" y="17600"/>
                    <a:pt x="46400" y="20000"/>
                  </a:cubicBezTo>
                  <a:cubicBezTo>
                    <a:pt x="46400" y="20800"/>
                    <a:pt x="46400" y="20800"/>
                    <a:pt x="45600" y="21600"/>
                  </a:cubicBezTo>
                  <a:cubicBezTo>
                    <a:pt x="45600" y="21600"/>
                    <a:pt x="45600" y="21600"/>
                    <a:pt x="45600" y="21600"/>
                  </a:cubicBezTo>
                  <a:cubicBezTo>
                    <a:pt x="44800" y="21600"/>
                    <a:pt x="44800" y="21600"/>
                    <a:pt x="44800" y="21600"/>
                  </a:cubicBezTo>
                  <a:cubicBezTo>
                    <a:pt x="42400" y="19200"/>
                    <a:pt x="41600" y="16800"/>
                    <a:pt x="40800" y="15200"/>
                  </a:cubicBezTo>
                  <a:cubicBezTo>
                    <a:pt x="39200" y="14400"/>
                    <a:pt x="39200" y="14400"/>
                    <a:pt x="39200" y="14400"/>
                  </a:cubicBezTo>
                  <a:cubicBezTo>
                    <a:pt x="40000" y="14400"/>
                    <a:pt x="40000" y="14400"/>
                    <a:pt x="40000" y="14400"/>
                  </a:cubicBezTo>
                  <a:cubicBezTo>
                    <a:pt x="40000" y="13600"/>
                    <a:pt x="40000" y="13600"/>
                    <a:pt x="40000" y="13600"/>
                  </a:cubicBezTo>
                  <a:cubicBezTo>
                    <a:pt x="39200" y="12000"/>
                    <a:pt x="39200" y="9600"/>
                    <a:pt x="36800" y="8000"/>
                  </a:cubicBezTo>
                  <a:lnTo>
                    <a:pt x="36000" y="7200"/>
                  </a:lnTo>
                  <a:close/>
                  <a:moveTo>
                    <a:pt x="45600" y="20000"/>
                  </a:moveTo>
                  <a:cubicBezTo>
                    <a:pt x="45600" y="19200"/>
                    <a:pt x="44000" y="16800"/>
                    <a:pt x="42400" y="15200"/>
                  </a:cubicBezTo>
                  <a:cubicBezTo>
                    <a:pt x="42400" y="16800"/>
                    <a:pt x="43200" y="18400"/>
                    <a:pt x="45600" y="20000"/>
                  </a:cubicBezTo>
                  <a:close/>
                  <a:moveTo>
                    <a:pt x="35200" y="23200"/>
                  </a:moveTo>
                  <a:cubicBezTo>
                    <a:pt x="36000" y="25600"/>
                    <a:pt x="39200" y="28800"/>
                    <a:pt x="40800" y="28000"/>
                  </a:cubicBezTo>
                  <a:cubicBezTo>
                    <a:pt x="41600" y="28000"/>
                    <a:pt x="42400" y="27200"/>
                    <a:pt x="42400" y="26400"/>
                  </a:cubicBezTo>
                  <a:cubicBezTo>
                    <a:pt x="40800" y="26400"/>
                    <a:pt x="39200" y="25600"/>
                    <a:pt x="37600" y="24000"/>
                  </a:cubicBezTo>
                  <a:cubicBezTo>
                    <a:pt x="36800" y="24000"/>
                    <a:pt x="36000" y="23200"/>
                    <a:pt x="36000" y="23200"/>
                  </a:cubicBezTo>
                  <a:cubicBezTo>
                    <a:pt x="35200" y="23200"/>
                    <a:pt x="35200" y="23200"/>
                    <a:pt x="35200" y="23200"/>
                  </a:cubicBezTo>
                  <a:close/>
                  <a:moveTo>
                    <a:pt x="4000" y="39200"/>
                  </a:moveTo>
                  <a:cubicBezTo>
                    <a:pt x="4000" y="49600"/>
                    <a:pt x="8000" y="61600"/>
                    <a:pt x="15200" y="65600"/>
                  </a:cubicBezTo>
                  <a:cubicBezTo>
                    <a:pt x="9600" y="59200"/>
                    <a:pt x="6400" y="46400"/>
                    <a:pt x="6400" y="36800"/>
                  </a:cubicBezTo>
                  <a:cubicBezTo>
                    <a:pt x="6400" y="28800"/>
                    <a:pt x="8000" y="22400"/>
                    <a:pt x="10400" y="17600"/>
                  </a:cubicBezTo>
                  <a:cubicBezTo>
                    <a:pt x="6400" y="23200"/>
                    <a:pt x="4000" y="30400"/>
                    <a:pt x="4000" y="39200"/>
                  </a:cubicBezTo>
                  <a:close/>
                  <a:moveTo>
                    <a:pt x="116800" y="14400"/>
                  </a:moveTo>
                  <a:cubicBezTo>
                    <a:pt x="116800" y="14400"/>
                    <a:pt x="116800" y="14400"/>
                    <a:pt x="116800" y="14400"/>
                  </a:cubicBezTo>
                  <a:cubicBezTo>
                    <a:pt x="116800" y="16800"/>
                    <a:pt x="111200" y="24800"/>
                    <a:pt x="107200" y="26400"/>
                  </a:cubicBezTo>
                  <a:cubicBezTo>
                    <a:pt x="107200" y="26400"/>
                    <a:pt x="107200" y="26400"/>
                    <a:pt x="107200" y="26400"/>
                  </a:cubicBezTo>
                  <a:cubicBezTo>
                    <a:pt x="82400" y="28000"/>
                    <a:pt x="68000" y="19200"/>
                    <a:pt x="52800" y="8000"/>
                  </a:cubicBezTo>
                  <a:cubicBezTo>
                    <a:pt x="50400" y="6400"/>
                    <a:pt x="50400" y="6400"/>
                    <a:pt x="50400" y="6400"/>
                  </a:cubicBezTo>
                  <a:cubicBezTo>
                    <a:pt x="53600" y="7200"/>
                    <a:pt x="53600" y="7200"/>
                    <a:pt x="53600" y="7200"/>
                  </a:cubicBezTo>
                  <a:cubicBezTo>
                    <a:pt x="58400" y="8000"/>
                    <a:pt x="64000" y="10400"/>
                    <a:pt x="70400" y="13600"/>
                  </a:cubicBezTo>
                  <a:cubicBezTo>
                    <a:pt x="86400" y="20800"/>
                    <a:pt x="104800" y="28800"/>
                    <a:pt x="1152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000" y="12800"/>
                    <a:pt x="116000" y="12800"/>
                    <a:pt x="116000" y="12800"/>
                  </a:cubicBezTo>
                  <a:cubicBezTo>
                    <a:pt x="116800" y="12800"/>
                    <a:pt x="116800" y="12800"/>
                    <a:pt x="116800" y="14400"/>
                  </a:cubicBezTo>
                  <a:close/>
                  <a:moveTo>
                    <a:pt x="106400" y="24800"/>
                  </a:moveTo>
                  <a:cubicBezTo>
                    <a:pt x="110400" y="23200"/>
                    <a:pt x="115200" y="16800"/>
                    <a:pt x="116000" y="14400"/>
                  </a:cubicBezTo>
                  <a:cubicBezTo>
                    <a:pt x="104800" y="29600"/>
                    <a:pt x="86400" y="21600"/>
                    <a:pt x="69600" y="14400"/>
                  </a:cubicBezTo>
                  <a:cubicBezTo>
                    <a:pt x="64800" y="12000"/>
                    <a:pt x="60800" y="10400"/>
                    <a:pt x="56800" y="8800"/>
                  </a:cubicBezTo>
                  <a:cubicBezTo>
                    <a:pt x="70400" y="18400"/>
                    <a:pt x="84000" y="26400"/>
                    <a:pt x="106400" y="24800"/>
                  </a:cubicBezTo>
                  <a:close/>
                  <a:moveTo>
                    <a:pt x="44000" y="24000"/>
                  </a:moveTo>
                  <a:cubicBezTo>
                    <a:pt x="43200" y="24000"/>
                    <a:pt x="43200" y="24000"/>
                    <a:pt x="43200" y="24000"/>
                  </a:cubicBezTo>
                  <a:cubicBezTo>
                    <a:pt x="37600" y="23200"/>
                    <a:pt x="33600" y="20000"/>
                    <a:pt x="33600" y="13600"/>
                  </a:cubicBezTo>
                  <a:cubicBezTo>
                    <a:pt x="33600" y="12800"/>
                    <a:pt x="33600" y="12800"/>
                    <a:pt x="33600" y="12800"/>
                  </a:cubicBezTo>
                  <a:cubicBezTo>
                    <a:pt x="34400" y="12800"/>
                    <a:pt x="34400" y="12800"/>
                    <a:pt x="34400" y="12800"/>
                  </a:cubicBezTo>
                  <a:cubicBezTo>
                    <a:pt x="40000" y="13600"/>
                    <a:pt x="42400" y="18400"/>
                    <a:pt x="44000" y="23200"/>
                  </a:cubicBezTo>
                  <a:lnTo>
                    <a:pt x="44000" y="24000"/>
                  </a:lnTo>
                  <a:close/>
                  <a:moveTo>
                    <a:pt x="34400" y="13600"/>
                  </a:moveTo>
                  <a:cubicBezTo>
                    <a:pt x="35200" y="19200"/>
                    <a:pt x="37600" y="21600"/>
                    <a:pt x="42400" y="22400"/>
                  </a:cubicBezTo>
                  <a:cubicBezTo>
                    <a:pt x="40800" y="18400"/>
                    <a:pt x="39200" y="15200"/>
                    <a:pt x="34400" y="1360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" name="Shape 128"/>
            <p:cNvSpPr/>
            <p:nvPr/>
          </p:nvSpPr>
          <p:spPr>
            <a:xfrm>
              <a:off x="4162425" y="3344863"/>
              <a:ext cx="334963" cy="328613"/>
            </a:xfrm>
            <a:custGeom>
              <a:pathLst>
                <a:path extrusionOk="0" h="120000" w="120000">
                  <a:moveTo>
                    <a:pt x="49127" y="13972"/>
                  </a:moveTo>
                  <a:cubicBezTo>
                    <a:pt x="51543" y="13972"/>
                    <a:pt x="53959" y="7397"/>
                    <a:pt x="56375" y="10684"/>
                  </a:cubicBezTo>
                  <a:cubicBezTo>
                    <a:pt x="54765" y="12328"/>
                    <a:pt x="52348" y="13972"/>
                    <a:pt x="53959" y="18082"/>
                  </a:cubicBezTo>
                  <a:cubicBezTo>
                    <a:pt x="62818" y="18082"/>
                    <a:pt x="57986" y="9041"/>
                    <a:pt x="57181" y="6575"/>
                  </a:cubicBezTo>
                  <a:cubicBezTo>
                    <a:pt x="60402" y="3287"/>
                    <a:pt x="65234" y="12328"/>
                    <a:pt x="62013" y="16438"/>
                  </a:cubicBezTo>
                  <a:cubicBezTo>
                    <a:pt x="82953" y="0"/>
                    <a:pt x="115973" y="5753"/>
                    <a:pt x="117583" y="32054"/>
                  </a:cubicBezTo>
                  <a:cubicBezTo>
                    <a:pt x="119194" y="51780"/>
                    <a:pt x="99060" y="64931"/>
                    <a:pt x="100671" y="84657"/>
                  </a:cubicBezTo>
                  <a:cubicBezTo>
                    <a:pt x="104697" y="86301"/>
                    <a:pt x="111140" y="77260"/>
                    <a:pt x="117583" y="81369"/>
                  </a:cubicBezTo>
                  <a:cubicBezTo>
                    <a:pt x="120000" y="85479"/>
                    <a:pt x="118389" y="93698"/>
                    <a:pt x="119194" y="98630"/>
                  </a:cubicBezTo>
                  <a:cubicBezTo>
                    <a:pt x="114362" y="102739"/>
                    <a:pt x="108724" y="100273"/>
                    <a:pt x="103892" y="97808"/>
                  </a:cubicBezTo>
                  <a:cubicBezTo>
                    <a:pt x="103892" y="107671"/>
                    <a:pt x="103892" y="117534"/>
                    <a:pt x="113557" y="117534"/>
                  </a:cubicBezTo>
                  <a:cubicBezTo>
                    <a:pt x="96644" y="119999"/>
                    <a:pt x="100671" y="102739"/>
                    <a:pt x="99865" y="88767"/>
                  </a:cubicBezTo>
                  <a:cubicBezTo>
                    <a:pt x="99060" y="78082"/>
                    <a:pt x="95033" y="72328"/>
                    <a:pt x="97449" y="62465"/>
                  </a:cubicBezTo>
                  <a:cubicBezTo>
                    <a:pt x="100671" y="46849"/>
                    <a:pt x="120000" y="32876"/>
                    <a:pt x="106308" y="14794"/>
                  </a:cubicBezTo>
                  <a:cubicBezTo>
                    <a:pt x="81342" y="4109"/>
                    <a:pt x="61208" y="27123"/>
                    <a:pt x="37046" y="25479"/>
                  </a:cubicBezTo>
                  <a:cubicBezTo>
                    <a:pt x="24966" y="24657"/>
                    <a:pt x="12885" y="13150"/>
                    <a:pt x="0" y="22191"/>
                  </a:cubicBezTo>
                  <a:cubicBezTo>
                    <a:pt x="11275" y="9863"/>
                    <a:pt x="29798" y="18904"/>
                    <a:pt x="48322" y="19726"/>
                  </a:cubicBezTo>
                  <a:cubicBezTo>
                    <a:pt x="49932" y="18082"/>
                    <a:pt x="46711" y="12328"/>
                    <a:pt x="46711" y="9041"/>
                  </a:cubicBezTo>
                  <a:cubicBezTo>
                    <a:pt x="49127" y="8219"/>
                    <a:pt x="51543" y="3287"/>
                    <a:pt x="54765" y="6575"/>
                  </a:cubicBezTo>
                  <a:cubicBezTo>
                    <a:pt x="53959" y="7397"/>
                    <a:pt x="47516" y="7397"/>
                    <a:pt x="49127" y="13972"/>
                  </a:cubicBezTo>
                  <a:close/>
                  <a:moveTo>
                    <a:pt x="46711" y="22191"/>
                  </a:moveTo>
                  <a:cubicBezTo>
                    <a:pt x="39463" y="20547"/>
                    <a:pt x="33020" y="18082"/>
                    <a:pt x="24966" y="20547"/>
                  </a:cubicBezTo>
                  <a:cubicBezTo>
                    <a:pt x="33020" y="21369"/>
                    <a:pt x="39463" y="26301"/>
                    <a:pt x="46711" y="22191"/>
                  </a:cubicBezTo>
                  <a:close/>
                  <a:moveTo>
                    <a:pt x="81342" y="9041"/>
                  </a:moveTo>
                  <a:cubicBezTo>
                    <a:pt x="78926" y="11506"/>
                    <a:pt x="68456" y="12328"/>
                    <a:pt x="70872" y="16438"/>
                  </a:cubicBezTo>
                  <a:cubicBezTo>
                    <a:pt x="72483" y="12328"/>
                    <a:pt x="83758" y="13150"/>
                    <a:pt x="81342" y="9041"/>
                  </a:cubicBezTo>
                  <a:close/>
                  <a:moveTo>
                    <a:pt x="114362" y="26301"/>
                  </a:moveTo>
                  <a:cubicBezTo>
                    <a:pt x="112751" y="23835"/>
                    <a:pt x="111140" y="24657"/>
                    <a:pt x="113557" y="27945"/>
                  </a:cubicBezTo>
                  <a:cubicBezTo>
                    <a:pt x="111946" y="48493"/>
                    <a:pt x="97449" y="55068"/>
                    <a:pt x="98255" y="78082"/>
                  </a:cubicBezTo>
                  <a:cubicBezTo>
                    <a:pt x="102281" y="59999"/>
                    <a:pt x="117583" y="48493"/>
                    <a:pt x="114362" y="26301"/>
                  </a:cubicBezTo>
                  <a:close/>
                  <a:moveTo>
                    <a:pt x="116778" y="97808"/>
                  </a:moveTo>
                  <a:cubicBezTo>
                    <a:pt x="116778" y="92876"/>
                    <a:pt x="116778" y="89589"/>
                    <a:pt x="114362" y="87123"/>
                  </a:cubicBezTo>
                  <a:cubicBezTo>
                    <a:pt x="111946" y="87123"/>
                    <a:pt x="108724" y="87123"/>
                    <a:pt x="106308" y="87123"/>
                  </a:cubicBezTo>
                  <a:cubicBezTo>
                    <a:pt x="101476" y="92876"/>
                    <a:pt x="107919" y="99452"/>
                    <a:pt x="116778" y="97808"/>
                  </a:cubicBezTo>
                  <a:close/>
                  <a:moveTo>
                    <a:pt x="117583" y="84657"/>
                  </a:moveTo>
                  <a:cubicBezTo>
                    <a:pt x="114362" y="82191"/>
                    <a:pt x="110335" y="82191"/>
                    <a:pt x="107919" y="84657"/>
                  </a:cubicBezTo>
                  <a:cubicBezTo>
                    <a:pt x="111946" y="83013"/>
                    <a:pt x="115973" y="87945"/>
                    <a:pt x="117583" y="8465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" name="Shape 129"/>
            <p:cNvSpPr/>
            <p:nvPr/>
          </p:nvSpPr>
          <p:spPr>
            <a:xfrm>
              <a:off x="4162425" y="3359150"/>
              <a:ext cx="334963" cy="309563"/>
            </a:xfrm>
            <a:custGeom>
              <a:pathLst>
                <a:path extrusionOk="0" h="120000" w="120000">
                  <a:moveTo>
                    <a:pt x="52348" y="0"/>
                  </a:moveTo>
                  <a:cubicBezTo>
                    <a:pt x="53154" y="0"/>
                    <a:pt x="54765" y="869"/>
                    <a:pt x="55570" y="1739"/>
                  </a:cubicBezTo>
                  <a:cubicBezTo>
                    <a:pt x="55570" y="1739"/>
                    <a:pt x="55570" y="1739"/>
                    <a:pt x="55570" y="1739"/>
                  </a:cubicBezTo>
                  <a:cubicBezTo>
                    <a:pt x="55570" y="2608"/>
                    <a:pt x="55570" y="2608"/>
                    <a:pt x="55570" y="2608"/>
                  </a:cubicBezTo>
                  <a:cubicBezTo>
                    <a:pt x="54765" y="2608"/>
                    <a:pt x="54765" y="2608"/>
                    <a:pt x="53959" y="3478"/>
                  </a:cubicBezTo>
                  <a:cubicBezTo>
                    <a:pt x="52348" y="3478"/>
                    <a:pt x="50738" y="3478"/>
                    <a:pt x="49932" y="5217"/>
                  </a:cubicBezTo>
                  <a:cubicBezTo>
                    <a:pt x="49932" y="6086"/>
                    <a:pt x="49127" y="6956"/>
                    <a:pt x="49932" y="8695"/>
                  </a:cubicBezTo>
                  <a:cubicBezTo>
                    <a:pt x="50738" y="7826"/>
                    <a:pt x="50738" y="6956"/>
                    <a:pt x="51543" y="6086"/>
                  </a:cubicBezTo>
                  <a:cubicBezTo>
                    <a:pt x="53154" y="5217"/>
                    <a:pt x="53959" y="4347"/>
                    <a:pt x="54765" y="4347"/>
                  </a:cubicBezTo>
                  <a:cubicBezTo>
                    <a:pt x="55570" y="4347"/>
                    <a:pt x="56375" y="4347"/>
                    <a:pt x="56375" y="5217"/>
                  </a:cubicBezTo>
                  <a:cubicBezTo>
                    <a:pt x="57181" y="5217"/>
                    <a:pt x="57181" y="5217"/>
                    <a:pt x="57181" y="5217"/>
                  </a:cubicBezTo>
                  <a:cubicBezTo>
                    <a:pt x="56375" y="6086"/>
                    <a:pt x="56375" y="6086"/>
                    <a:pt x="56375" y="6086"/>
                  </a:cubicBezTo>
                  <a:cubicBezTo>
                    <a:pt x="56375" y="6956"/>
                    <a:pt x="55570" y="6956"/>
                    <a:pt x="55570" y="7826"/>
                  </a:cubicBezTo>
                  <a:cubicBezTo>
                    <a:pt x="54765" y="9565"/>
                    <a:pt x="53959" y="10434"/>
                    <a:pt x="53959" y="13913"/>
                  </a:cubicBezTo>
                  <a:cubicBezTo>
                    <a:pt x="56375" y="13913"/>
                    <a:pt x="57181" y="13043"/>
                    <a:pt x="57986" y="12173"/>
                  </a:cubicBezTo>
                  <a:cubicBezTo>
                    <a:pt x="59597" y="9565"/>
                    <a:pt x="57181" y="4347"/>
                    <a:pt x="56375" y="2608"/>
                  </a:cubicBezTo>
                  <a:cubicBezTo>
                    <a:pt x="56375" y="1739"/>
                    <a:pt x="56375" y="1739"/>
                    <a:pt x="56375" y="1739"/>
                  </a:cubicBezTo>
                  <a:cubicBezTo>
                    <a:pt x="57181" y="1739"/>
                    <a:pt x="57181" y="1739"/>
                    <a:pt x="57181" y="1739"/>
                  </a:cubicBezTo>
                  <a:cubicBezTo>
                    <a:pt x="57181" y="869"/>
                    <a:pt x="57986" y="869"/>
                    <a:pt x="58791" y="869"/>
                  </a:cubicBezTo>
                  <a:cubicBezTo>
                    <a:pt x="58791" y="869"/>
                    <a:pt x="58791" y="869"/>
                    <a:pt x="58791" y="869"/>
                  </a:cubicBezTo>
                  <a:cubicBezTo>
                    <a:pt x="60402" y="869"/>
                    <a:pt x="62013" y="2608"/>
                    <a:pt x="62818" y="4347"/>
                  </a:cubicBezTo>
                  <a:cubicBezTo>
                    <a:pt x="63624" y="6086"/>
                    <a:pt x="63624" y="7826"/>
                    <a:pt x="63624" y="9565"/>
                  </a:cubicBezTo>
                  <a:cubicBezTo>
                    <a:pt x="70872" y="4347"/>
                    <a:pt x="79731" y="1739"/>
                    <a:pt x="88590" y="1739"/>
                  </a:cubicBezTo>
                  <a:cubicBezTo>
                    <a:pt x="105503" y="1739"/>
                    <a:pt x="116778" y="12173"/>
                    <a:pt x="118389" y="28695"/>
                  </a:cubicBezTo>
                  <a:cubicBezTo>
                    <a:pt x="119194" y="39130"/>
                    <a:pt x="114362" y="47826"/>
                    <a:pt x="110335" y="56521"/>
                  </a:cubicBezTo>
                  <a:cubicBezTo>
                    <a:pt x="105503" y="65217"/>
                    <a:pt x="100671" y="73913"/>
                    <a:pt x="101476" y="84347"/>
                  </a:cubicBezTo>
                  <a:cubicBezTo>
                    <a:pt x="102281" y="84347"/>
                    <a:pt x="104697" y="83478"/>
                    <a:pt x="106308" y="82608"/>
                  </a:cubicBezTo>
                  <a:cubicBezTo>
                    <a:pt x="108724" y="80869"/>
                    <a:pt x="111140" y="79130"/>
                    <a:pt x="114362" y="79130"/>
                  </a:cubicBezTo>
                  <a:cubicBezTo>
                    <a:pt x="115973" y="79130"/>
                    <a:pt x="116778" y="80000"/>
                    <a:pt x="118389" y="80869"/>
                  </a:cubicBezTo>
                  <a:cubicBezTo>
                    <a:pt x="118389" y="80869"/>
                    <a:pt x="118389" y="80869"/>
                    <a:pt x="118389" y="80869"/>
                  </a:cubicBezTo>
                  <a:cubicBezTo>
                    <a:pt x="120000" y="83478"/>
                    <a:pt x="120000" y="87826"/>
                    <a:pt x="120000" y="92173"/>
                  </a:cubicBezTo>
                  <a:cubicBezTo>
                    <a:pt x="119194" y="94782"/>
                    <a:pt x="119194" y="97391"/>
                    <a:pt x="120000" y="99130"/>
                  </a:cubicBezTo>
                  <a:cubicBezTo>
                    <a:pt x="120000" y="100000"/>
                    <a:pt x="120000" y="100000"/>
                    <a:pt x="120000" y="100000"/>
                  </a:cubicBezTo>
                  <a:cubicBezTo>
                    <a:pt x="119194" y="100000"/>
                    <a:pt x="119194" y="100000"/>
                    <a:pt x="119194" y="100000"/>
                  </a:cubicBezTo>
                  <a:cubicBezTo>
                    <a:pt x="117583" y="101739"/>
                    <a:pt x="115167" y="102608"/>
                    <a:pt x="113557" y="102608"/>
                  </a:cubicBezTo>
                  <a:cubicBezTo>
                    <a:pt x="110335" y="102608"/>
                    <a:pt x="107919" y="100869"/>
                    <a:pt x="104697" y="99130"/>
                  </a:cubicBezTo>
                  <a:cubicBezTo>
                    <a:pt x="104697" y="100000"/>
                    <a:pt x="104697" y="100000"/>
                    <a:pt x="104697" y="100000"/>
                  </a:cubicBezTo>
                  <a:cubicBezTo>
                    <a:pt x="104697" y="109565"/>
                    <a:pt x="104697" y="118260"/>
                    <a:pt x="113557" y="118260"/>
                  </a:cubicBezTo>
                  <a:cubicBezTo>
                    <a:pt x="113557" y="120000"/>
                    <a:pt x="113557" y="120000"/>
                    <a:pt x="113557" y="120000"/>
                  </a:cubicBezTo>
                  <a:cubicBezTo>
                    <a:pt x="111946" y="120000"/>
                    <a:pt x="111140" y="120000"/>
                    <a:pt x="110335" y="120000"/>
                  </a:cubicBezTo>
                  <a:cubicBezTo>
                    <a:pt x="99060" y="120000"/>
                    <a:pt x="99060" y="108695"/>
                    <a:pt x="99060" y="97391"/>
                  </a:cubicBezTo>
                  <a:cubicBezTo>
                    <a:pt x="99060" y="93913"/>
                    <a:pt x="99060" y="91304"/>
                    <a:pt x="99060" y="88695"/>
                  </a:cubicBezTo>
                  <a:cubicBezTo>
                    <a:pt x="99060" y="86086"/>
                    <a:pt x="98255" y="83478"/>
                    <a:pt x="98255" y="81739"/>
                  </a:cubicBezTo>
                  <a:cubicBezTo>
                    <a:pt x="98255" y="81739"/>
                    <a:pt x="98255" y="81739"/>
                    <a:pt x="98255" y="81739"/>
                  </a:cubicBezTo>
                  <a:cubicBezTo>
                    <a:pt x="98255" y="80869"/>
                    <a:pt x="98255" y="80869"/>
                    <a:pt x="98255" y="80869"/>
                  </a:cubicBezTo>
                  <a:cubicBezTo>
                    <a:pt x="97449" y="80000"/>
                    <a:pt x="97449" y="79130"/>
                    <a:pt x="97449" y="78260"/>
                  </a:cubicBezTo>
                  <a:cubicBezTo>
                    <a:pt x="96644" y="73043"/>
                    <a:pt x="95033" y="67826"/>
                    <a:pt x="96644" y="60869"/>
                  </a:cubicBezTo>
                  <a:cubicBezTo>
                    <a:pt x="98255" y="55652"/>
                    <a:pt x="100671" y="49565"/>
                    <a:pt x="103892" y="44347"/>
                  </a:cubicBezTo>
                  <a:cubicBezTo>
                    <a:pt x="109530" y="33913"/>
                    <a:pt x="115167" y="23478"/>
                    <a:pt x="106308" y="11304"/>
                  </a:cubicBezTo>
                  <a:cubicBezTo>
                    <a:pt x="101476" y="9565"/>
                    <a:pt x="97449" y="8695"/>
                    <a:pt x="92617" y="8695"/>
                  </a:cubicBezTo>
                  <a:cubicBezTo>
                    <a:pt x="83758" y="8695"/>
                    <a:pt x="74899" y="12173"/>
                    <a:pt x="66845" y="15652"/>
                  </a:cubicBezTo>
                  <a:cubicBezTo>
                    <a:pt x="57986" y="19130"/>
                    <a:pt x="49127" y="22608"/>
                    <a:pt x="39463" y="22608"/>
                  </a:cubicBezTo>
                  <a:cubicBezTo>
                    <a:pt x="38657" y="22608"/>
                    <a:pt x="37852" y="22608"/>
                    <a:pt x="36241" y="22608"/>
                  </a:cubicBezTo>
                  <a:cubicBezTo>
                    <a:pt x="32214" y="21739"/>
                    <a:pt x="28187" y="20000"/>
                    <a:pt x="24161" y="19130"/>
                  </a:cubicBezTo>
                  <a:cubicBezTo>
                    <a:pt x="20134" y="16521"/>
                    <a:pt x="15302" y="14782"/>
                    <a:pt x="10469" y="14782"/>
                  </a:cubicBezTo>
                  <a:cubicBezTo>
                    <a:pt x="7248" y="14782"/>
                    <a:pt x="3221" y="16521"/>
                    <a:pt x="805" y="18260"/>
                  </a:cubicBezTo>
                  <a:cubicBezTo>
                    <a:pt x="0" y="17391"/>
                    <a:pt x="0" y="17391"/>
                    <a:pt x="0" y="17391"/>
                  </a:cubicBezTo>
                  <a:cubicBezTo>
                    <a:pt x="4026" y="13043"/>
                    <a:pt x="8859" y="11304"/>
                    <a:pt x="16107" y="11304"/>
                  </a:cubicBezTo>
                  <a:cubicBezTo>
                    <a:pt x="16107" y="11304"/>
                    <a:pt x="16107" y="11304"/>
                    <a:pt x="16107" y="11304"/>
                  </a:cubicBezTo>
                  <a:cubicBezTo>
                    <a:pt x="20939" y="11304"/>
                    <a:pt x="26577" y="12173"/>
                    <a:pt x="31409" y="13043"/>
                  </a:cubicBezTo>
                  <a:cubicBezTo>
                    <a:pt x="37046" y="13913"/>
                    <a:pt x="42684" y="14782"/>
                    <a:pt x="47516" y="14782"/>
                  </a:cubicBezTo>
                  <a:cubicBezTo>
                    <a:pt x="49127" y="13913"/>
                    <a:pt x="48322" y="11304"/>
                    <a:pt x="47516" y="8695"/>
                  </a:cubicBezTo>
                  <a:cubicBezTo>
                    <a:pt x="46711" y="6956"/>
                    <a:pt x="46711" y="6086"/>
                    <a:pt x="46711" y="4347"/>
                  </a:cubicBezTo>
                  <a:cubicBezTo>
                    <a:pt x="46711" y="4347"/>
                    <a:pt x="46711" y="4347"/>
                    <a:pt x="46711" y="4347"/>
                  </a:cubicBezTo>
                  <a:cubicBezTo>
                    <a:pt x="46711" y="3478"/>
                    <a:pt x="46711" y="3478"/>
                    <a:pt x="46711" y="3478"/>
                  </a:cubicBezTo>
                  <a:cubicBezTo>
                    <a:pt x="47516" y="3478"/>
                    <a:pt x="47516" y="2608"/>
                    <a:pt x="48322" y="2608"/>
                  </a:cubicBezTo>
                  <a:cubicBezTo>
                    <a:pt x="49932" y="869"/>
                    <a:pt x="50738" y="0"/>
                    <a:pt x="52348" y="0"/>
                  </a:cubicBezTo>
                  <a:close/>
                  <a:moveTo>
                    <a:pt x="53959" y="1739"/>
                  </a:moveTo>
                  <a:cubicBezTo>
                    <a:pt x="52348" y="869"/>
                    <a:pt x="50738" y="1739"/>
                    <a:pt x="49127" y="3478"/>
                  </a:cubicBezTo>
                  <a:cubicBezTo>
                    <a:pt x="48322" y="3478"/>
                    <a:pt x="48322" y="4347"/>
                    <a:pt x="47516" y="4347"/>
                  </a:cubicBezTo>
                  <a:cubicBezTo>
                    <a:pt x="47516" y="6086"/>
                    <a:pt x="48322" y="6956"/>
                    <a:pt x="48322" y="8695"/>
                  </a:cubicBezTo>
                  <a:cubicBezTo>
                    <a:pt x="48322" y="8695"/>
                    <a:pt x="48322" y="8695"/>
                    <a:pt x="48322" y="8695"/>
                  </a:cubicBezTo>
                  <a:cubicBezTo>
                    <a:pt x="48322" y="6956"/>
                    <a:pt x="48322" y="6086"/>
                    <a:pt x="49127" y="4347"/>
                  </a:cubicBezTo>
                  <a:cubicBezTo>
                    <a:pt x="49932" y="2608"/>
                    <a:pt x="52348" y="2608"/>
                    <a:pt x="53154" y="1739"/>
                  </a:cubicBezTo>
                  <a:cubicBezTo>
                    <a:pt x="53154" y="1739"/>
                    <a:pt x="53959" y="1739"/>
                    <a:pt x="53959" y="1739"/>
                  </a:cubicBezTo>
                  <a:close/>
                  <a:moveTo>
                    <a:pt x="62013" y="12173"/>
                  </a:moveTo>
                  <a:cubicBezTo>
                    <a:pt x="61208" y="11304"/>
                    <a:pt x="61208" y="11304"/>
                    <a:pt x="61208" y="11304"/>
                  </a:cubicBezTo>
                  <a:cubicBezTo>
                    <a:pt x="62818" y="9565"/>
                    <a:pt x="62818" y="6956"/>
                    <a:pt x="62013" y="5217"/>
                  </a:cubicBezTo>
                  <a:cubicBezTo>
                    <a:pt x="60402" y="2608"/>
                    <a:pt x="58791" y="869"/>
                    <a:pt x="57986" y="1739"/>
                  </a:cubicBezTo>
                  <a:cubicBezTo>
                    <a:pt x="58791" y="4347"/>
                    <a:pt x="61208" y="9565"/>
                    <a:pt x="58791" y="13043"/>
                  </a:cubicBezTo>
                  <a:cubicBezTo>
                    <a:pt x="57986" y="13913"/>
                    <a:pt x="56375" y="14782"/>
                    <a:pt x="53959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3154" y="14782"/>
                    <a:pt x="53154" y="14782"/>
                    <a:pt x="53154" y="14782"/>
                  </a:cubicBezTo>
                  <a:cubicBezTo>
                    <a:pt x="52348" y="10434"/>
                    <a:pt x="53154" y="8695"/>
                    <a:pt x="54765" y="6956"/>
                  </a:cubicBezTo>
                  <a:cubicBezTo>
                    <a:pt x="54765" y="6956"/>
                    <a:pt x="54765" y="6086"/>
                    <a:pt x="55570" y="6086"/>
                  </a:cubicBezTo>
                  <a:cubicBezTo>
                    <a:pt x="55570" y="5217"/>
                    <a:pt x="54765" y="5217"/>
                    <a:pt x="54765" y="5217"/>
                  </a:cubicBezTo>
                  <a:cubicBezTo>
                    <a:pt x="53959" y="5217"/>
                    <a:pt x="53154" y="6086"/>
                    <a:pt x="52348" y="6956"/>
                  </a:cubicBezTo>
                  <a:cubicBezTo>
                    <a:pt x="51543" y="8695"/>
                    <a:pt x="50738" y="9565"/>
                    <a:pt x="49127" y="10434"/>
                  </a:cubicBezTo>
                  <a:cubicBezTo>
                    <a:pt x="49127" y="10434"/>
                    <a:pt x="49127" y="10434"/>
                    <a:pt x="49127" y="10434"/>
                  </a:cubicBezTo>
                  <a:cubicBezTo>
                    <a:pt x="49127" y="12173"/>
                    <a:pt x="49932" y="14782"/>
                    <a:pt x="48322" y="15652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8322" y="16521"/>
                    <a:pt x="48322" y="16521"/>
                    <a:pt x="48322" y="16521"/>
                  </a:cubicBezTo>
                  <a:cubicBezTo>
                    <a:pt x="42684" y="15652"/>
                    <a:pt x="37046" y="14782"/>
                    <a:pt x="31409" y="13913"/>
                  </a:cubicBezTo>
                  <a:cubicBezTo>
                    <a:pt x="25771" y="13043"/>
                    <a:pt x="20939" y="12173"/>
                    <a:pt x="16107" y="12173"/>
                  </a:cubicBezTo>
                  <a:cubicBezTo>
                    <a:pt x="16107" y="12173"/>
                    <a:pt x="16107" y="12173"/>
                    <a:pt x="16107" y="12173"/>
                  </a:cubicBezTo>
                  <a:cubicBezTo>
                    <a:pt x="12080" y="12173"/>
                    <a:pt x="8859" y="13043"/>
                    <a:pt x="5637" y="14782"/>
                  </a:cubicBezTo>
                  <a:cubicBezTo>
                    <a:pt x="7248" y="13913"/>
                    <a:pt x="8859" y="13913"/>
                    <a:pt x="10469" y="13913"/>
                  </a:cubicBezTo>
                  <a:cubicBezTo>
                    <a:pt x="14496" y="13913"/>
                    <a:pt x="19328" y="15652"/>
                    <a:pt x="23355" y="16521"/>
                  </a:cubicBezTo>
                  <a:cubicBezTo>
                    <a:pt x="24966" y="16521"/>
                    <a:pt x="24966" y="16521"/>
                    <a:pt x="24966" y="16521"/>
                  </a:cubicBezTo>
                  <a:cubicBezTo>
                    <a:pt x="27382" y="15652"/>
                    <a:pt x="29798" y="14782"/>
                    <a:pt x="32214" y="14782"/>
                  </a:cubicBezTo>
                  <a:cubicBezTo>
                    <a:pt x="32214" y="14782"/>
                    <a:pt x="32214" y="14782"/>
                    <a:pt x="32214" y="14782"/>
                  </a:cubicBezTo>
                  <a:cubicBezTo>
                    <a:pt x="36241" y="14782"/>
                    <a:pt x="39463" y="15652"/>
                    <a:pt x="43489" y="16521"/>
                  </a:cubicBezTo>
                  <a:cubicBezTo>
                    <a:pt x="44295" y="16521"/>
                    <a:pt x="45906" y="17391"/>
                    <a:pt x="46711" y="17391"/>
                  </a:cubicBezTo>
                  <a:cubicBezTo>
                    <a:pt x="48322" y="17391"/>
                    <a:pt x="48322" y="17391"/>
                    <a:pt x="48322" y="17391"/>
                  </a:cubicBezTo>
                  <a:cubicBezTo>
                    <a:pt x="47516" y="18260"/>
                    <a:pt x="47516" y="18260"/>
                    <a:pt x="47516" y="18260"/>
                  </a:cubicBezTo>
                  <a:cubicBezTo>
                    <a:pt x="45100" y="20000"/>
                    <a:pt x="42684" y="20869"/>
                    <a:pt x="40268" y="20869"/>
                  </a:cubicBezTo>
                  <a:cubicBezTo>
                    <a:pt x="37852" y="20869"/>
                    <a:pt x="34630" y="20000"/>
                    <a:pt x="32214" y="19130"/>
                  </a:cubicBezTo>
                  <a:cubicBezTo>
                    <a:pt x="29798" y="18260"/>
                    <a:pt x="27382" y="17391"/>
                    <a:pt x="24966" y="17391"/>
                  </a:cubicBezTo>
                  <a:cubicBezTo>
                    <a:pt x="24161" y="17391"/>
                    <a:pt x="24161" y="17391"/>
                    <a:pt x="24161" y="17391"/>
                  </a:cubicBezTo>
                  <a:cubicBezTo>
                    <a:pt x="24161" y="17391"/>
                    <a:pt x="24966" y="17391"/>
                    <a:pt x="24966" y="17391"/>
                  </a:cubicBezTo>
                  <a:cubicBezTo>
                    <a:pt x="28993" y="19130"/>
                    <a:pt x="33020" y="20869"/>
                    <a:pt x="37046" y="20869"/>
                  </a:cubicBezTo>
                  <a:cubicBezTo>
                    <a:pt x="37852" y="20869"/>
                    <a:pt x="38657" y="20869"/>
                    <a:pt x="39463" y="20869"/>
                  </a:cubicBezTo>
                  <a:cubicBezTo>
                    <a:pt x="49127" y="20869"/>
                    <a:pt x="57986" y="17391"/>
                    <a:pt x="66040" y="13913"/>
                  </a:cubicBezTo>
                  <a:cubicBezTo>
                    <a:pt x="67651" y="13913"/>
                    <a:pt x="69261" y="13043"/>
                    <a:pt x="70872" y="12173"/>
                  </a:cubicBezTo>
                  <a:cubicBezTo>
                    <a:pt x="70872" y="12173"/>
                    <a:pt x="70872" y="12173"/>
                    <a:pt x="70872" y="12173"/>
                  </a:cubicBezTo>
                  <a:cubicBezTo>
                    <a:pt x="70067" y="11304"/>
                    <a:pt x="70067" y="10434"/>
                    <a:pt x="70067" y="10434"/>
                  </a:cubicBezTo>
                  <a:cubicBezTo>
                    <a:pt x="70872" y="8695"/>
                    <a:pt x="73288" y="7826"/>
                    <a:pt x="75704" y="6086"/>
                  </a:cubicBezTo>
                  <a:cubicBezTo>
                    <a:pt x="78120" y="6086"/>
                    <a:pt x="79731" y="5217"/>
                    <a:pt x="80536" y="4347"/>
                  </a:cubicBezTo>
                  <a:cubicBezTo>
                    <a:pt x="81342" y="3478"/>
                    <a:pt x="81342" y="3478"/>
                    <a:pt x="81342" y="3478"/>
                  </a:cubicBezTo>
                  <a:cubicBezTo>
                    <a:pt x="74093" y="5217"/>
                    <a:pt x="67651" y="7826"/>
                    <a:pt x="62013" y="12173"/>
                  </a:cubicBezTo>
                  <a:close/>
                  <a:moveTo>
                    <a:pt x="101476" y="85217"/>
                  </a:moveTo>
                  <a:cubicBezTo>
                    <a:pt x="101476" y="85217"/>
                    <a:pt x="100671" y="85217"/>
                    <a:pt x="100671" y="85217"/>
                  </a:cubicBezTo>
                  <a:cubicBezTo>
                    <a:pt x="99865" y="85217"/>
                    <a:pt x="99865" y="85217"/>
                    <a:pt x="99865" y="85217"/>
                  </a:cubicBezTo>
                  <a:cubicBezTo>
                    <a:pt x="99865" y="84347"/>
                    <a:pt x="99865" y="84347"/>
                    <a:pt x="99865" y="84347"/>
                  </a:cubicBezTo>
                  <a:cubicBezTo>
                    <a:pt x="99060" y="73913"/>
                    <a:pt x="103892" y="64347"/>
                    <a:pt x="108724" y="55652"/>
                  </a:cubicBezTo>
                  <a:cubicBezTo>
                    <a:pt x="113557" y="46956"/>
                    <a:pt x="118389" y="39130"/>
                    <a:pt x="117583" y="29565"/>
                  </a:cubicBezTo>
                  <a:cubicBezTo>
                    <a:pt x="115973" y="13043"/>
                    <a:pt x="104697" y="3478"/>
                    <a:pt x="88590" y="3478"/>
                  </a:cubicBezTo>
                  <a:cubicBezTo>
                    <a:pt x="86174" y="3478"/>
                    <a:pt x="83758" y="3478"/>
                    <a:pt x="81342" y="3478"/>
                  </a:cubicBezTo>
                  <a:cubicBezTo>
                    <a:pt x="82147" y="4347"/>
                    <a:pt x="82147" y="4347"/>
                    <a:pt x="82147" y="4347"/>
                  </a:cubicBezTo>
                  <a:cubicBezTo>
                    <a:pt x="82147" y="5217"/>
                    <a:pt x="82147" y="5217"/>
                    <a:pt x="82147" y="6086"/>
                  </a:cubicBezTo>
                  <a:cubicBezTo>
                    <a:pt x="81342" y="7826"/>
                    <a:pt x="79731" y="8695"/>
                    <a:pt x="77315" y="9565"/>
                  </a:cubicBezTo>
                  <a:cubicBezTo>
                    <a:pt x="74899" y="9565"/>
                    <a:pt x="72483" y="10434"/>
                    <a:pt x="71677" y="12173"/>
                  </a:cubicBezTo>
                  <a:cubicBezTo>
                    <a:pt x="78120" y="9565"/>
                    <a:pt x="85369" y="6956"/>
                    <a:pt x="92617" y="6956"/>
                  </a:cubicBezTo>
                  <a:cubicBezTo>
                    <a:pt x="97449" y="6956"/>
                    <a:pt x="102281" y="7826"/>
                    <a:pt x="106308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07114" y="10434"/>
                    <a:pt x="107114" y="10434"/>
                    <a:pt x="107114" y="10434"/>
                  </a:cubicBezTo>
                  <a:cubicBezTo>
                    <a:pt x="116778" y="23478"/>
                    <a:pt x="110335" y="34782"/>
                    <a:pt x="104697" y="45217"/>
                  </a:cubicBezTo>
                  <a:cubicBezTo>
                    <a:pt x="101476" y="50434"/>
                    <a:pt x="99060" y="55652"/>
                    <a:pt x="98255" y="61739"/>
                  </a:cubicBezTo>
                  <a:cubicBezTo>
                    <a:pt x="96644" y="66086"/>
                    <a:pt x="97449" y="69565"/>
                    <a:pt x="97449" y="73043"/>
                  </a:cubicBezTo>
                  <a:cubicBezTo>
                    <a:pt x="98255" y="62608"/>
                    <a:pt x="101476" y="54782"/>
                    <a:pt x="105503" y="47826"/>
                  </a:cubicBezTo>
                  <a:cubicBezTo>
                    <a:pt x="108724" y="40869"/>
                    <a:pt x="111946" y="33913"/>
                    <a:pt x="112751" y="24347"/>
                  </a:cubicBezTo>
                  <a:cubicBezTo>
                    <a:pt x="111946" y="23478"/>
                    <a:pt x="111140" y="21739"/>
                    <a:pt x="111946" y="20869"/>
                  </a:cubicBezTo>
                  <a:cubicBezTo>
                    <a:pt x="111946" y="20869"/>
                    <a:pt x="111946" y="20869"/>
                    <a:pt x="112751" y="20869"/>
                  </a:cubicBezTo>
                  <a:cubicBezTo>
                    <a:pt x="112751" y="20869"/>
                    <a:pt x="112751" y="20869"/>
                    <a:pt x="112751" y="20869"/>
                  </a:cubicBezTo>
                  <a:cubicBezTo>
                    <a:pt x="113557" y="20869"/>
                    <a:pt x="114362" y="20869"/>
                    <a:pt x="115167" y="22608"/>
                  </a:cubicBezTo>
                  <a:cubicBezTo>
                    <a:pt x="115167" y="22608"/>
                    <a:pt x="115167" y="22608"/>
                    <a:pt x="115167" y="22608"/>
                  </a:cubicBezTo>
                  <a:cubicBezTo>
                    <a:pt x="116778" y="37391"/>
                    <a:pt x="111946" y="47826"/>
                    <a:pt x="107114" y="57391"/>
                  </a:cubicBezTo>
                  <a:cubicBezTo>
                    <a:pt x="103892" y="63478"/>
                    <a:pt x="100671" y="70434"/>
                    <a:pt x="99060" y="77391"/>
                  </a:cubicBezTo>
                  <a:cubicBezTo>
                    <a:pt x="99060" y="78260"/>
                    <a:pt x="99060" y="78260"/>
                    <a:pt x="99060" y="78260"/>
                  </a:cubicBezTo>
                  <a:cubicBezTo>
                    <a:pt x="99060" y="81739"/>
                    <a:pt x="99865" y="84347"/>
                    <a:pt x="99865" y="88695"/>
                  </a:cubicBezTo>
                  <a:cubicBezTo>
                    <a:pt x="100671" y="91304"/>
                    <a:pt x="100671" y="93913"/>
                    <a:pt x="100671" y="97391"/>
                  </a:cubicBezTo>
                  <a:cubicBezTo>
                    <a:pt x="100671" y="107826"/>
                    <a:pt x="100671" y="117391"/>
                    <a:pt x="108724" y="119130"/>
                  </a:cubicBezTo>
                  <a:cubicBezTo>
                    <a:pt x="103892" y="115652"/>
                    <a:pt x="103892" y="107826"/>
                    <a:pt x="103892" y="100000"/>
                  </a:cubicBezTo>
                  <a:cubicBezTo>
                    <a:pt x="103892" y="97391"/>
                    <a:pt x="103892" y="97391"/>
                    <a:pt x="103892" y="97391"/>
                  </a:cubicBezTo>
                  <a:cubicBezTo>
                    <a:pt x="104697" y="97391"/>
                    <a:pt x="104697" y="97391"/>
                    <a:pt x="104697" y="97391"/>
                  </a:cubicBezTo>
                  <a:cubicBezTo>
                    <a:pt x="107114" y="100000"/>
                    <a:pt x="110335" y="100869"/>
                    <a:pt x="113557" y="100869"/>
                  </a:cubicBezTo>
                  <a:cubicBezTo>
                    <a:pt x="115167" y="100869"/>
                    <a:pt x="116778" y="100000"/>
                    <a:pt x="118389" y="99130"/>
                  </a:cubicBezTo>
                  <a:cubicBezTo>
                    <a:pt x="118389" y="97391"/>
                    <a:pt x="118389" y="94782"/>
                    <a:pt x="118389" y="92173"/>
                  </a:cubicBezTo>
                  <a:cubicBezTo>
                    <a:pt x="118389" y="89565"/>
                    <a:pt x="118389" y="86956"/>
                    <a:pt x="118389" y="85217"/>
                  </a:cubicBezTo>
                  <a:cubicBezTo>
                    <a:pt x="118389" y="85217"/>
                    <a:pt x="118389" y="85217"/>
                    <a:pt x="118389" y="85217"/>
                  </a:cubicBezTo>
                  <a:cubicBezTo>
                    <a:pt x="117583" y="86086"/>
                    <a:pt x="116778" y="86086"/>
                    <a:pt x="115973" y="86086"/>
                  </a:cubicBezTo>
                  <a:cubicBezTo>
                    <a:pt x="115167" y="86086"/>
                    <a:pt x="114362" y="86086"/>
                    <a:pt x="113557" y="86086"/>
                  </a:cubicBezTo>
                  <a:cubicBezTo>
                    <a:pt x="111140" y="85217"/>
                    <a:pt x="109530" y="84347"/>
                    <a:pt x="107919" y="85217"/>
                  </a:cubicBezTo>
                  <a:cubicBezTo>
                    <a:pt x="105503" y="86086"/>
                    <a:pt x="105503" y="86086"/>
                    <a:pt x="105503" y="86086"/>
                  </a:cubicBezTo>
                  <a:cubicBezTo>
                    <a:pt x="107114" y="84347"/>
                    <a:pt x="107114" y="84347"/>
                    <a:pt x="107114" y="84347"/>
                  </a:cubicBezTo>
                  <a:cubicBezTo>
                    <a:pt x="110335" y="80869"/>
                    <a:pt x="114362" y="80869"/>
                    <a:pt x="118389" y="84347"/>
                  </a:cubicBezTo>
                  <a:cubicBezTo>
                    <a:pt x="118389" y="84347"/>
                    <a:pt x="118389" y="84347"/>
                    <a:pt x="118389" y="84347"/>
                  </a:cubicBezTo>
                  <a:cubicBezTo>
                    <a:pt x="118389" y="83478"/>
                    <a:pt x="117583" y="82608"/>
                    <a:pt x="117583" y="81739"/>
                  </a:cubicBezTo>
                  <a:cubicBezTo>
                    <a:pt x="116778" y="80869"/>
                    <a:pt x="115167" y="80869"/>
                    <a:pt x="114362" y="80869"/>
                  </a:cubicBezTo>
                  <a:cubicBezTo>
                    <a:pt x="111946" y="80869"/>
                    <a:pt x="109530" y="81739"/>
                    <a:pt x="107114" y="83478"/>
                  </a:cubicBezTo>
                  <a:cubicBezTo>
                    <a:pt x="104697" y="84347"/>
                    <a:pt x="103087" y="85217"/>
                    <a:pt x="101476" y="85217"/>
                  </a:cubicBezTo>
                  <a:close/>
                  <a:moveTo>
                    <a:pt x="70872" y="10434"/>
                  </a:moveTo>
                  <a:cubicBezTo>
                    <a:pt x="72483" y="9565"/>
                    <a:pt x="74899" y="8695"/>
                    <a:pt x="76510" y="7826"/>
                  </a:cubicBezTo>
                  <a:cubicBezTo>
                    <a:pt x="78926" y="6956"/>
                    <a:pt x="80536" y="6956"/>
                    <a:pt x="81342" y="6086"/>
                  </a:cubicBezTo>
                  <a:cubicBezTo>
                    <a:pt x="81342" y="6086"/>
                    <a:pt x="81342" y="5217"/>
                    <a:pt x="81342" y="5217"/>
                  </a:cubicBezTo>
                  <a:cubicBezTo>
                    <a:pt x="79731" y="6086"/>
                    <a:pt x="78120" y="6956"/>
                    <a:pt x="76510" y="7826"/>
                  </a:cubicBezTo>
                  <a:cubicBezTo>
                    <a:pt x="74093" y="8695"/>
                    <a:pt x="71677" y="9565"/>
                    <a:pt x="70872" y="10434"/>
                  </a:cubicBezTo>
                  <a:close/>
                  <a:moveTo>
                    <a:pt x="45100" y="18260"/>
                  </a:moveTo>
                  <a:cubicBezTo>
                    <a:pt x="44295" y="18260"/>
                    <a:pt x="43489" y="18260"/>
                    <a:pt x="42684" y="17391"/>
                  </a:cubicBezTo>
                  <a:cubicBezTo>
                    <a:pt x="39463" y="16521"/>
                    <a:pt x="36241" y="16521"/>
                    <a:pt x="32214" y="16521"/>
                  </a:cubicBezTo>
                  <a:cubicBezTo>
                    <a:pt x="31409" y="16521"/>
                    <a:pt x="29798" y="16521"/>
                    <a:pt x="28187" y="16521"/>
                  </a:cubicBezTo>
                  <a:cubicBezTo>
                    <a:pt x="29798" y="17391"/>
                    <a:pt x="30604" y="17391"/>
                    <a:pt x="32214" y="17391"/>
                  </a:cubicBezTo>
                  <a:cubicBezTo>
                    <a:pt x="35436" y="18260"/>
                    <a:pt x="37852" y="19130"/>
                    <a:pt x="40268" y="19130"/>
                  </a:cubicBezTo>
                  <a:cubicBezTo>
                    <a:pt x="41879" y="19130"/>
                    <a:pt x="43489" y="19130"/>
                    <a:pt x="45100" y="18260"/>
                  </a:cubicBezTo>
                  <a:close/>
                  <a:moveTo>
                    <a:pt x="113557" y="23478"/>
                  </a:moveTo>
                  <a:cubicBezTo>
                    <a:pt x="113557" y="22608"/>
                    <a:pt x="113557" y="22608"/>
                    <a:pt x="112751" y="21739"/>
                  </a:cubicBezTo>
                  <a:cubicBezTo>
                    <a:pt x="113557" y="22608"/>
                    <a:pt x="113557" y="23478"/>
                    <a:pt x="113557" y="23478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24347"/>
                    <a:pt x="113557" y="24347"/>
                    <a:pt x="113557" y="24347"/>
                  </a:cubicBezTo>
                  <a:cubicBezTo>
                    <a:pt x="113557" y="34782"/>
                    <a:pt x="109530" y="41739"/>
                    <a:pt x="106308" y="48695"/>
                  </a:cubicBezTo>
                  <a:cubicBezTo>
                    <a:pt x="103087" y="55652"/>
                    <a:pt x="99060" y="62608"/>
                    <a:pt x="99060" y="73043"/>
                  </a:cubicBezTo>
                  <a:cubicBezTo>
                    <a:pt x="100671" y="66956"/>
                    <a:pt x="103087" y="61739"/>
                    <a:pt x="105503" y="57391"/>
                  </a:cubicBezTo>
                  <a:cubicBezTo>
                    <a:pt x="111140" y="46956"/>
                    <a:pt x="115973" y="37391"/>
                    <a:pt x="113557" y="23478"/>
                  </a:cubicBezTo>
                  <a:close/>
                  <a:moveTo>
                    <a:pt x="116778" y="85217"/>
                  </a:moveTo>
                  <a:cubicBezTo>
                    <a:pt x="114362" y="82608"/>
                    <a:pt x="111946" y="82608"/>
                    <a:pt x="109530" y="83478"/>
                  </a:cubicBezTo>
                  <a:cubicBezTo>
                    <a:pt x="111140" y="83478"/>
                    <a:pt x="112751" y="84347"/>
                    <a:pt x="113557" y="84347"/>
                  </a:cubicBezTo>
                  <a:cubicBezTo>
                    <a:pt x="115167" y="85217"/>
                    <a:pt x="115973" y="85217"/>
                    <a:pt x="116778" y="85217"/>
                  </a:cubicBezTo>
                  <a:close/>
                  <a:moveTo>
                    <a:pt x="106308" y="86956"/>
                  </a:moveTo>
                  <a:cubicBezTo>
                    <a:pt x="114362" y="86956"/>
                    <a:pt x="114362" y="86956"/>
                    <a:pt x="114362" y="86956"/>
                  </a:cubicBezTo>
                  <a:cubicBezTo>
                    <a:pt x="115167" y="86956"/>
                    <a:pt x="115167" y="86956"/>
                    <a:pt x="115167" y="86956"/>
                  </a:cubicBezTo>
                  <a:cubicBezTo>
                    <a:pt x="117583" y="88695"/>
                    <a:pt x="117583" y="93913"/>
                    <a:pt x="117583" y="98260"/>
                  </a:cubicBezTo>
                  <a:cubicBezTo>
                    <a:pt x="117583" y="99130"/>
                    <a:pt x="117583" y="99130"/>
                    <a:pt x="117583" y="99130"/>
                  </a:cubicBezTo>
                  <a:cubicBezTo>
                    <a:pt x="116778" y="99130"/>
                    <a:pt x="116778" y="99130"/>
                    <a:pt x="116778" y="99130"/>
                  </a:cubicBezTo>
                  <a:cubicBezTo>
                    <a:pt x="111140" y="100000"/>
                    <a:pt x="106308" y="97391"/>
                    <a:pt x="104697" y="93913"/>
                  </a:cubicBezTo>
                  <a:cubicBezTo>
                    <a:pt x="103892" y="91304"/>
                    <a:pt x="103892" y="88695"/>
                    <a:pt x="106308" y="86956"/>
                  </a:cubicBezTo>
                  <a:close/>
                  <a:moveTo>
                    <a:pt x="114362" y="87826"/>
                  </a:moveTo>
                  <a:cubicBezTo>
                    <a:pt x="107114" y="87826"/>
                    <a:pt x="107114" y="87826"/>
                    <a:pt x="107114" y="87826"/>
                  </a:cubicBezTo>
                  <a:cubicBezTo>
                    <a:pt x="105503" y="89565"/>
                    <a:pt x="104697" y="91304"/>
                    <a:pt x="105503" y="93043"/>
                  </a:cubicBezTo>
                  <a:cubicBezTo>
                    <a:pt x="107114" y="96521"/>
                    <a:pt x="111140" y="98260"/>
                    <a:pt x="115973" y="97391"/>
                  </a:cubicBezTo>
                  <a:cubicBezTo>
                    <a:pt x="116778" y="92173"/>
                    <a:pt x="115973" y="89565"/>
                    <a:pt x="114362" y="8782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>
              <a:off x="4205288" y="5753100"/>
              <a:ext cx="303213" cy="344488"/>
            </a:xfrm>
            <a:custGeom>
              <a:pathLst>
                <a:path extrusionOk="0" h="120000" w="120000">
                  <a:moveTo>
                    <a:pt x="41777" y="104313"/>
                  </a:moveTo>
                  <a:cubicBezTo>
                    <a:pt x="55111" y="104313"/>
                    <a:pt x="67555" y="93333"/>
                    <a:pt x="80888" y="89411"/>
                  </a:cubicBezTo>
                  <a:cubicBezTo>
                    <a:pt x="72888" y="94117"/>
                    <a:pt x="56000" y="105098"/>
                    <a:pt x="41777" y="108235"/>
                  </a:cubicBezTo>
                  <a:cubicBezTo>
                    <a:pt x="24888" y="112156"/>
                    <a:pt x="0" y="112941"/>
                    <a:pt x="0" y="97254"/>
                  </a:cubicBezTo>
                  <a:cubicBezTo>
                    <a:pt x="5333" y="96470"/>
                    <a:pt x="888" y="103529"/>
                    <a:pt x="3555" y="104313"/>
                  </a:cubicBezTo>
                  <a:cubicBezTo>
                    <a:pt x="33777" y="116078"/>
                    <a:pt x="57777" y="88627"/>
                    <a:pt x="86222" y="85490"/>
                  </a:cubicBezTo>
                  <a:cubicBezTo>
                    <a:pt x="87111" y="81568"/>
                    <a:pt x="88888" y="78431"/>
                    <a:pt x="88888" y="73725"/>
                  </a:cubicBezTo>
                  <a:cubicBezTo>
                    <a:pt x="96888" y="66666"/>
                    <a:pt x="116444" y="36078"/>
                    <a:pt x="111111" y="17254"/>
                  </a:cubicBezTo>
                  <a:cubicBezTo>
                    <a:pt x="109333" y="9411"/>
                    <a:pt x="96888" y="0"/>
                    <a:pt x="89777" y="11764"/>
                  </a:cubicBezTo>
                  <a:cubicBezTo>
                    <a:pt x="86222" y="7058"/>
                    <a:pt x="95111" y="3137"/>
                    <a:pt x="101333" y="3921"/>
                  </a:cubicBezTo>
                  <a:cubicBezTo>
                    <a:pt x="111111" y="4705"/>
                    <a:pt x="116444" y="14117"/>
                    <a:pt x="117333" y="23529"/>
                  </a:cubicBezTo>
                  <a:cubicBezTo>
                    <a:pt x="120000" y="43921"/>
                    <a:pt x="98666" y="70588"/>
                    <a:pt x="95111" y="83137"/>
                  </a:cubicBezTo>
                  <a:cubicBezTo>
                    <a:pt x="118222" y="82352"/>
                    <a:pt x="112000" y="120000"/>
                    <a:pt x="88888" y="107450"/>
                  </a:cubicBezTo>
                  <a:cubicBezTo>
                    <a:pt x="86222" y="101960"/>
                    <a:pt x="87111" y="94117"/>
                    <a:pt x="84444" y="88627"/>
                  </a:cubicBezTo>
                  <a:cubicBezTo>
                    <a:pt x="69333" y="88627"/>
                    <a:pt x="56000" y="99607"/>
                    <a:pt x="41777" y="104313"/>
                  </a:cubicBezTo>
                  <a:close/>
                  <a:moveTo>
                    <a:pt x="90666" y="83921"/>
                  </a:moveTo>
                  <a:cubicBezTo>
                    <a:pt x="99555" y="65882"/>
                    <a:pt x="115555" y="49411"/>
                    <a:pt x="113777" y="28235"/>
                  </a:cubicBezTo>
                  <a:cubicBezTo>
                    <a:pt x="112000" y="50980"/>
                    <a:pt x="93333" y="65098"/>
                    <a:pt x="90666" y="83921"/>
                  </a:cubicBezTo>
                  <a:close/>
                  <a:moveTo>
                    <a:pt x="101333" y="86274"/>
                  </a:moveTo>
                  <a:cubicBezTo>
                    <a:pt x="104000" y="92549"/>
                    <a:pt x="107555" y="94901"/>
                    <a:pt x="104888" y="100392"/>
                  </a:cubicBezTo>
                  <a:cubicBezTo>
                    <a:pt x="113777" y="98039"/>
                    <a:pt x="105777" y="87843"/>
                    <a:pt x="101333" y="86274"/>
                  </a:cubicBezTo>
                  <a:close/>
                  <a:moveTo>
                    <a:pt x="92444" y="86274"/>
                  </a:moveTo>
                  <a:cubicBezTo>
                    <a:pt x="88888" y="89411"/>
                    <a:pt x="88888" y="98039"/>
                    <a:pt x="90666" y="102745"/>
                  </a:cubicBezTo>
                  <a:cubicBezTo>
                    <a:pt x="96000" y="103529"/>
                    <a:pt x="97777" y="105882"/>
                    <a:pt x="102222" y="104313"/>
                  </a:cubicBezTo>
                  <a:cubicBezTo>
                    <a:pt x="106666" y="94901"/>
                    <a:pt x="101333" y="87058"/>
                    <a:pt x="92444" y="8627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" name="Shape 131"/>
            <p:cNvSpPr/>
            <p:nvPr/>
          </p:nvSpPr>
          <p:spPr>
            <a:xfrm>
              <a:off x="4202113" y="5762625"/>
              <a:ext cx="306388" cy="311150"/>
            </a:xfrm>
            <a:custGeom>
              <a:pathLst>
                <a:path extrusionOk="0" h="120000" w="120000">
                  <a:moveTo>
                    <a:pt x="22941" y="120000"/>
                  </a:moveTo>
                  <a:cubicBezTo>
                    <a:pt x="14117" y="120000"/>
                    <a:pt x="7941" y="118260"/>
                    <a:pt x="4411" y="113913"/>
                  </a:cubicBezTo>
                  <a:cubicBezTo>
                    <a:pt x="1764" y="112173"/>
                    <a:pt x="0" y="108695"/>
                    <a:pt x="0" y="104347"/>
                  </a:cubicBezTo>
                  <a:cubicBezTo>
                    <a:pt x="0" y="104347"/>
                    <a:pt x="0" y="104347"/>
                    <a:pt x="0" y="104347"/>
                  </a:cubicBezTo>
                  <a:cubicBezTo>
                    <a:pt x="882" y="103478"/>
                    <a:pt x="882" y="103478"/>
                    <a:pt x="882" y="103478"/>
                  </a:cubicBezTo>
                  <a:cubicBezTo>
                    <a:pt x="1764" y="103478"/>
                    <a:pt x="2647" y="103478"/>
                    <a:pt x="3529" y="104347"/>
                  </a:cubicBezTo>
                  <a:cubicBezTo>
                    <a:pt x="4411" y="105217"/>
                    <a:pt x="4411" y="106956"/>
                    <a:pt x="4411" y="107826"/>
                  </a:cubicBezTo>
                  <a:cubicBezTo>
                    <a:pt x="4411" y="109565"/>
                    <a:pt x="4411" y="111304"/>
                    <a:pt x="5294" y="111304"/>
                  </a:cubicBezTo>
                  <a:cubicBezTo>
                    <a:pt x="9705" y="113913"/>
                    <a:pt x="15000" y="114782"/>
                    <a:pt x="20294" y="114782"/>
                  </a:cubicBezTo>
                  <a:cubicBezTo>
                    <a:pt x="32647" y="114782"/>
                    <a:pt x="43235" y="108695"/>
                    <a:pt x="55588" y="102608"/>
                  </a:cubicBezTo>
                  <a:cubicBezTo>
                    <a:pt x="65294" y="97391"/>
                    <a:pt x="75000" y="92173"/>
                    <a:pt x="85588" y="90434"/>
                  </a:cubicBezTo>
                  <a:cubicBezTo>
                    <a:pt x="85588" y="90434"/>
                    <a:pt x="85588" y="90434"/>
                    <a:pt x="85588" y="90434"/>
                  </a:cubicBezTo>
                  <a:cubicBezTo>
                    <a:pt x="87352" y="86956"/>
                    <a:pt x="88235" y="83478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88235" y="78260"/>
                    <a:pt x="88235" y="78260"/>
                    <a:pt x="88235" y="78260"/>
                  </a:cubicBezTo>
                  <a:cubicBezTo>
                    <a:pt x="96176" y="70434"/>
                    <a:pt x="116470" y="36521"/>
                    <a:pt x="110294" y="15652"/>
                  </a:cubicBezTo>
                  <a:cubicBezTo>
                    <a:pt x="109411" y="10434"/>
                    <a:pt x="103235" y="3478"/>
                    <a:pt x="97941" y="3478"/>
                  </a:cubicBezTo>
                  <a:cubicBezTo>
                    <a:pt x="95294" y="3478"/>
                    <a:pt x="92647" y="6086"/>
                    <a:pt x="90882" y="9565"/>
                  </a:cubicBezTo>
                  <a:cubicBezTo>
                    <a:pt x="90000" y="10434"/>
                    <a:pt x="90000" y="10434"/>
                    <a:pt x="90000" y="10434"/>
                  </a:cubicBezTo>
                  <a:cubicBezTo>
                    <a:pt x="89117" y="9565"/>
                    <a:pt x="89117" y="9565"/>
                    <a:pt x="89117" y="9565"/>
                  </a:cubicBezTo>
                  <a:cubicBezTo>
                    <a:pt x="88235" y="7826"/>
                    <a:pt x="88235" y="6956"/>
                    <a:pt x="89117" y="5217"/>
                  </a:cubicBezTo>
                  <a:cubicBezTo>
                    <a:pt x="90882" y="1739"/>
                    <a:pt x="96176" y="0"/>
                    <a:pt x="100588" y="0"/>
                  </a:cubicBezTo>
                  <a:cubicBezTo>
                    <a:pt x="100588" y="0"/>
                    <a:pt x="100588" y="0"/>
                    <a:pt x="101470" y="0"/>
                  </a:cubicBezTo>
                  <a:cubicBezTo>
                    <a:pt x="112058" y="869"/>
                    <a:pt x="117352" y="12173"/>
                    <a:pt x="118235" y="22608"/>
                  </a:cubicBezTo>
                  <a:cubicBezTo>
                    <a:pt x="120000" y="38260"/>
                    <a:pt x="110294" y="57391"/>
                    <a:pt x="103235" y="72173"/>
                  </a:cubicBezTo>
                  <a:cubicBezTo>
                    <a:pt x="99705" y="78260"/>
                    <a:pt x="97058" y="83478"/>
                    <a:pt x="96176" y="87826"/>
                  </a:cubicBezTo>
                  <a:cubicBezTo>
                    <a:pt x="105882" y="87826"/>
                    <a:pt x="110294" y="95652"/>
                    <a:pt x="110294" y="103478"/>
                  </a:cubicBezTo>
                  <a:cubicBezTo>
                    <a:pt x="110294" y="111304"/>
                    <a:pt x="105882" y="119130"/>
                    <a:pt x="97941" y="119130"/>
                  </a:cubicBezTo>
                  <a:cubicBezTo>
                    <a:pt x="94411" y="119130"/>
                    <a:pt x="91764" y="118260"/>
                    <a:pt x="88235" y="116521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8235" y="115652"/>
                    <a:pt x="88235" y="115652"/>
                    <a:pt x="88235" y="115652"/>
                  </a:cubicBezTo>
                  <a:cubicBezTo>
                    <a:pt x="86470" y="113043"/>
                    <a:pt x="86470" y="108695"/>
                    <a:pt x="85588" y="104347"/>
                  </a:cubicBezTo>
                  <a:cubicBezTo>
                    <a:pt x="85588" y="100869"/>
                    <a:pt x="85588" y="98260"/>
                    <a:pt x="84705" y="95652"/>
                  </a:cubicBezTo>
                  <a:cubicBezTo>
                    <a:pt x="83823" y="95652"/>
                    <a:pt x="83823" y="95652"/>
                    <a:pt x="82941" y="95652"/>
                  </a:cubicBezTo>
                  <a:cubicBezTo>
                    <a:pt x="81176" y="96521"/>
                    <a:pt x="81176" y="96521"/>
                    <a:pt x="81176" y="96521"/>
                  </a:cubicBezTo>
                  <a:cubicBezTo>
                    <a:pt x="80294" y="97391"/>
                    <a:pt x="78529" y="98260"/>
                    <a:pt x="76764" y="100000"/>
                  </a:cubicBezTo>
                  <a:cubicBezTo>
                    <a:pt x="67941" y="105217"/>
                    <a:pt x="53823" y="114782"/>
                    <a:pt x="42352" y="117391"/>
                  </a:cubicBezTo>
                  <a:cubicBezTo>
                    <a:pt x="36176" y="119130"/>
                    <a:pt x="29117" y="120000"/>
                    <a:pt x="22941" y="120000"/>
                  </a:cubicBezTo>
                  <a:close/>
                  <a:moveTo>
                    <a:pt x="4411" y="112173"/>
                  </a:moveTo>
                  <a:cubicBezTo>
                    <a:pt x="4411" y="113043"/>
                    <a:pt x="4411" y="113043"/>
                    <a:pt x="5294" y="113043"/>
                  </a:cubicBezTo>
                  <a:cubicBezTo>
                    <a:pt x="8823" y="116521"/>
                    <a:pt x="15000" y="119130"/>
                    <a:pt x="22941" y="119130"/>
                  </a:cubicBezTo>
                  <a:cubicBezTo>
                    <a:pt x="29117" y="119130"/>
                    <a:pt x="36176" y="117391"/>
                    <a:pt x="42352" y="116521"/>
                  </a:cubicBezTo>
                  <a:cubicBezTo>
                    <a:pt x="53823" y="113043"/>
                    <a:pt x="67058" y="104347"/>
                    <a:pt x="75882" y="99130"/>
                  </a:cubicBezTo>
                  <a:cubicBezTo>
                    <a:pt x="72352" y="100000"/>
                    <a:pt x="68823" y="101739"/>
                    <a:pt x="66176" y="103478"/>
                  </a:cubicBezTo>
                  <a:cubicBezTo>
                    <a:pt x="58235" y="107826"/>
                    <a:pt x="50294" y="112173"/>
                    <a:pt x="42352" y="112173"/>
                  </a:cubicBezTo>
                  <a:cubicBezTo>
                    <a:pt x="38823" y="112173"/>
                    <a:pt x="38823" y="112173"/>
                    <a:pt x="38823" y="112173"/>
                  </a:cubicBezTo>
                  <a:cubicBezTo>
                    <a:pt x="42352" y="111304"/>
                    <a:pt x="42352" y="111304"/>
                    <a:pt x="42352" y="111304"/>
                  </a:cubicBezTo>
                  <a:cubicBezTo>
                    <a:pt x="47647" y="109565"/>
                    <a:pt x="52058" y="106956"/>
                    <a:pt x="57352" y="104347"/>
                  </a:cubicBezTo>
                  <a:cubicBezTo>
                    <a:pt x="66176" y="99130"/>
                    <a:pt x="75000" y="93913"/>
                    <a:pt x="84705" y="93913"/>
                  </a:cubicBezTo>
                  <a:cubicBezTo>
                    <a:pt x="84705" y="93913"/>
                    <a:pt x="84705" y="93913"/>
                    <a:pt x="84705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3913"/>
                    <a:pt x="85588" y="93913"/>
                    <a:pt x="85588" y="93913"/>
                  </a:cubicBezTo>
                  <a:cubicBezTo>
                    <a:pt x="85588" y="94782"/>
                    <a:pt x="85588" y="94782"/>
                    <a:pt x="85588" y="94782"/>
                  </a:cubicBezTo>
                  <a:cubicBezTo>
                    <a:pt x="86470" y="97391"/>
                    <a:pt x="87352" y="100869"/>
                    <a:pt x="87352" y="104347"/>
                  </a:cubicBezTo>
                  <a:cubicBezTo>
                    <a:pt x="87352" y="107826"/>
                    <a:pt x="88235" y="112173"/>
                    <a:pt x="89117" y="114782"/>
                  </a:cubicBezTo>
                  <a:cubicBezTo>
                    <a:pt x="91764" y="116521"/>
                    <a:pt x="95294" y="117391"/>
                    <a:pt x="97941" y="117391"/>
                  </a:cubicBezTo>
                  <a:cubicBezTo>
                    <a:pt x="104117" y="117391"/>
                    <a:pt x="107647" y="112173"/>
                    <a:pt x="108529" y="106956"/>
                  </a:cubicBezTo>
                  <a:cubicBezTo>
                    <a:pt x="107647" y="107826"/>
                    <a:pt x="106764" y="108695"/>
                    <a:pt x="105000" y="108695"/>
                  </a:cubicBezTo>
                  <a:cubicBezTo>
                    <a:pt x="104117" y="108695"/>
                    <a:pt x="104117" y="108695"/>
                    <a:pt x="104117" y="108695"/>
                  </a:cubicBezTo>
                  <a:cubicBezTo>
                    <a:pt x="104117" y="110434"/>
                    <a:pt x="103235" y="111304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3235" y="112173"/>
                    <a:pt x="103235" y="112173"/>
                    <a:pt x="103235" y="112173"/>
                  </a:cubicBezTo>
                  <a:cubicBezTo>
                    <a:pt x="101470" y="113043"/>
                    <a:pt x="100588" y="113043"/>
                    <a:pt x="99705" y="113043"/>
                  </a:cubicBezTo>
                  <a:cubicBezTo>
                    <a:pt x="99705" y="113043"/>
                    <a:pt x="99705" y="113043"/>
                    <a:pt x="99705" y="113043"/>
                  </a:cubicBezTo>
                  <a:cubicBezTo>
                    <a:pt x="97941" y="113043"/>
                    <a:pt x="96176" y="113043"/>
                    <a:pt x="95294" y="112173"/>
                  </a:cubicBezTo>
                  <a:cubicBezTo>
                    <a:pt x="93529" y="112173"/>
                    <a:pt x="92647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90882" y="111304"/>
                    <a:pt x="90882" y="111304"/>
                    <a:pt x="90882" y="111304"/>
                  </a:cubicBezTo>
                  <a:cubicBezTo>
                    <a:pt x="88235" y="106086"/>
                    <a:pt x="88235" y="95652"/>
                    <a:pt x="91764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2647" y="91304"/>
                    <a:pt x="92647" y="91304"/>
                    <a:pt x="92647" y="91304"/>
                  </a:cubicBezTo>
                  <a:cubicBezTo>
                    <a:pt x="97058" y="92173"/>
                    <a:pt x="100588" y="93913"/>
                    <a:pt x="102352" y="97391"/>
                  </a:cubicBezTo>
                  <a:cubicBezTo>
                    <a:pt x="104117" y="100869"/>
                    <a:pt x="105000" y="104347"/>
                    <a:pt x="104117" y="107826"/>
                  </a:cubicBezTo>
                  <a:cubicBezTo>
                    <a:pt x="104117" y="107826"/>
                    <a:pt x="104117" y="107826"/>
                    <a:pt x="104117" y="107826"/>
                  </a:cubicBezTo>
                  <a:cubicBezTo>
                    <a:pt x="106764" y="103478"/>
                    <a:pt x="105000" y="100869"/>
                    <a:pt x="103235" y="97391"/>
                  </a:cubicBezTo>
                  <a:cubicBezTo>
                    <a:pt x="102352" y="95652"/>
                    <a:pt x="101470" y="94782"/>
                    <a:pt x="100588" y="92173"/>
                  </a:cubicBezTo>
                  <a:cubicBezTo>
                    <a:pt x="100588" y="91304"/>
                    <a:pt x="100588" y="91304"/>
                    <a:pt x="100588" y="91304"/>
                  </a:cubicBezTo>
                  <a:cubicBezTo>
                    <a:pt x="101470" y="91304"/>
                    <a:pt x="101470" y="91304"/>
                    <a:pt x="101470" y="91304"/>
                  </a:cubicBezTo>
                  <a:cubicBezTo>
                    <a:pt x="103235" y="92173"/>
                    <a:pt x="106764" y="94782"/>
                    <a:pt x="108529" y="98260"/>
                  </a:cubicBezTo>
                  <a:cubicBezTo>
                    <a:pt x="106764" y="93043"/>
                    <a:pt x="102352" y="88695"/>
                    <a:pt x="95294" y="88695"/>
                  </a:cubicBezTo>
                  <a:cubicBezTo>
                    <a:pt x="94411" y="88695"/>
                    <a:pt x="94411" y="88695"/>
                    <a:pt x="94411" y="88695"/>
                  </a:cubicBezTo>
                  <a:cubicBezTo>
                    <a:pt x="94411" y="87826"/>
                    <a:pt x="94411" y="87826"/>
                    <a:pt x="94411" y="87826"/>
                  </a:cubicBezTo>
                  <a:cubicBezTo>
                    <a:pt x="95294" y="84347"/>
                    <a:pt x="98823" y="78260"/>
                    <a:pt x="101470" y="71304"/>
                  </a:cubicBezTo>
                  <a:cubicBezTo>
                    <a:pt x="109411" y="56521"/>
                    <a:pt x="118235" y="38260"/>
                    <a:pt x="117352" y="22608"/>
                  </a:cubicBezTo>
                  <a:cubicBezTo>
                    <a:pt x="115588" y="13043"/>
                    <a:pt x="111176" y="2608"/>
                    <a:pt x="101470" y="1739"/>
                  </a:cubicBezTo>
                  <a:cubicBezTo>
                    <a:pt x="97058" y="869"/>
                    <a:pt x="91764" y="3478"/>
                    <a:pt x="90000" y="6086"/>
                  </a:cubicBezTo>
                  <a:cubicBezTo>
                    <a:pt x="90000" y="6086"/>
                    <a:pt x="90000" y="6956"/>
                    <a:pt x="90000" y="7826"/>
                  </a:cubicBezTo>
                  <a:cubicBezTo>
                    <a:pt x="92647" y="3478"/>
                    <a:pt x="96176" y="2608"/>
                    <a:pt x="97941" y="2608"/>
                  </a:cubicBezTo>
                  <a:cubicBezTo>
                    <a:pt x="104117" y="2608"/>
                    <a:pt x="110294" y="9565"/>
                    <a:pt x="112058" y="15652"/>
                  </a:cubicBezTo>
                  <a:cubicBezTo>
                    <a:pt x="117352" y="36521"/>
                    <a:pt x="97058" y="70434"/>
                    <a:pt x="89117" y="79130"/>
                  </a:cubicBezTo>
                  <a:cubicBezTo>
                    <a:pt x="90000" y="83478"/>
                    <a:pt x="88235" y="86956"/>
                    <a:pt x="87352" y="9043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86470" y="91304"/>
                    <a:pt x="86470" y="91304"/>
                    <a:pt x="86470" y="91304"/>
                  </a:cubicBezTo>
                  <a:cubicBezTo>
                    <a:pt x="75882" y="93043"/>
                    <a:pt x="66176" y="98260"/>
                    <a:pt x="56470" y="103478"/>
                  </a:cubicBezTo>
                  <a:cubicBezTo>
                    <a:pt x="45000" y="109565"/>
                    <a:pt x="32647" y="115652"/>
                    <a:pt x="20294" y="115652"/>
                  </a:cubicBezTo>
                  <a:cubicBezTo>
                    <a:pt x="15000" y="115652"/>
                    <a:pt x="9705" y="114782"/>
                    <a:pt x="4411" y="112173"/>
                  </a:cubicBezTo>
                  <a:cubicBezTo>
                    <a:pt x="4411" y="112173"/>
                    <a:pt x="4411" y="112173"/>
                    <a:pt x="4411" y="112173"/>
                  </a:cubicBezTo>
                  <a:close/>
                  <a:moveTo>
                    <a:pt x="91764" y="110434"/>
                  </a:moveTo>
                  <a:cubicBezTo>
                    <a:pt x="93529" y="110434"/>
                    <a:pt x="94411" y="110434"/>
                    <a:pt x="95294" y="111304"/>
                  </a:cubicBezTo>
                  <a:cubicBezTo>
                    <a:pt x="97941" y="112173"/>
                    <a:pt x="99705" y="112173"/>
                    <a:pt x="102352" y="111304"/>
                  </a:cubicBezTo>
                  <a:cubicBezTo>
                    <a:pt x="104117" y="106956"/>
                    <a:pt x="104117" y="101739"/>
                    <a:pt x="101470" y="98260"/>
                  </a:cubicBezTo>
                  <a:cubicBezTo>
                    <a:pt x="99705" y="95652"/>
                    <a:pt x="96176" y="93043"/>
                    <a:pt x="92647" y="93043"/>
                  </a:cubicBezTo>
                  <a:cubicBezTo>
                    <a:pt x="90000" y="96521"/>
                    <a:pt x="90000" y="105217"/>
                    <a:pt x="91764" y="110434"/>
                  </a:cubicBezTo>
                  <a:close/>
                  <a:moveTo>
                    <a:pt x="78529" y="95652"/>
                  </a:moveTo>
                  <a:cubicBezTo>
                    <a:pt x="71470" y="97391"/>
                    <a:pt x="64411" y="101739"/>
                    <a:pt x="57352" y="105217"/>
                  </a:cubicBezTo>
                  <a:cubicBezTo>
                    <a:pt x="53823" y="106956"/>
                    <a:pt x="50294" y="108695"/>
                    <a:pt x="46764" y="110434"/>
                  </a:cubicBezTo>
                  <a:cubicBezTo>
                    <a:pt x="52941" y="109565"/>
                    <a:pt x="59117" y="106086"/>
                    <a:pt x="65294" y="102608"/>
                  </a:cubicBezTo>
                  <a:cubicBezTo>
                    <a:pt x="69705" y="100000"/>
                    <a:pt x="74117" y="97391"/>
                    <a:pt x="78529" y="95652"/>
                  </a:cubicBezTo>
                  <a:close/>
                  <a:moveTo>
                    <a:pt x="1764" y="105217"/>
                  </a:moveTo>
                  <a:cubicBezTo>
                    <a:pt x="1764" y="106956"/>
                    <a:pt x="2647" y="108695"/>
                    <a:pt x="3529" y="110434"/>
                  </a:cubicBezTo>
                  <a:cubicBezTo>
                    <a:pt x="2647" y="110434"/>
                    <a:pt x="2647" y="108695"/>
                    <a:pt x="2647" y="107826"/>
                  </a:cubicBezTo>
                  <a:cubicBezTo>
                    <a:pt x="2647" y="106956"/>
                    <a:pt x="3529" y="106086"/>
                    <a:pt x="2647" y="105217"/>
                  </a:cubicBezTo>
                  <a:cubicBezTo>
                    <a:pt x="2647" y="105217"/>
                    <a:pt x="2647" y="105217"/>
                    <a:pt x="1764" y="105217"/>
                  </a:cubicBezTo>
                  <a:close/>
                  <a:moveTo>
                    <a:pt x="102352" y="93913"/>
                  </a:moveTo>
                  <a:cubicBezTo>
                    <a:pt x="103235" y="94782"/>
                    <a:pt x="104117" y="95652"/>
                    <a:pt x="104117" y="96521"/>
                  </a:cubicBezTo>
                  <a:cubicBezTo>
                    <a:pt x="105882" y="100000"/>
                    <a:pt x="107647" y="102608"/>
                    <a:pt x="105882" y="106956"/>
                  </a:cubicBezTo>
                  <a:cubicBezTo>
                    <a:pt x="107647" y="106086"/>
                    <a:pt x="108529" y="105217"/>
                    <a:pt x="108529" y="103478"/>
                  </a:cubicBezTo>
                  <a:cubicBezTo>
                    <a:pt x="108529" y="100000"/>
                    <a:pt x="105000" y="95652"/>
                    <a:pt x="102352" y="93913"/>
                  </a:cubicBezTo>
                  <a:close/>
                  <a:moveTo>
                    <a:pt x="90000" y="93913"/>
                  </a:moveTo>
                  <a:cubicBezTo>
                    <a:pt x="90882" y="89565"/>
                    <a:pt x="90882" y="89565"/>
                    <a:pt x="90882" y="89565"/>
                  </a:cubicBezTo>
                  <a:cubicBezTo>
                    <a:pt x="91764" y="80000"/>
                    <a:pt x="96176" y="71304"/>
                    <a:pt x="100588" y="62608"/>
                  </a:cubicBezTo>
                  <a:cubicBezTo>
                    <a:pt x="106764" y="52173"/>
                    <a:pt x="112058" y="40869"/>
                    <a:pt x="112941" y="27826"/>
                  </a:cubicBezTo>
                  <a:cubicBezTo>
                    <a:pt x="114705" y="27826"/>
                    <a:pt x="114705" y="27826"/>
                    <a:pt x="114705" y="27826"/>
                  </a:cubicBezTo>
                  <a:cubicBezTo>
                    <a:pt x="115588" y="44347"/>
                    <a:pt x="107647" y="59130"/>
                    <a:pt x="100588" y="73043"/>
                  </a:cubicBezTo>
                  <a:cubicBezTo>
                    <a:pt x="97058" y="78260"/>
                    <a:pt x="94411" y="84347"/>
                    <a:pt x="91764" y="89565"/>
                  </a:cubicBezTo>
                  <a:lnTo>
                    <a:pt x="90000" y="93913"/>
                  </a:lnTo>
                  <a:close/>
                  <a:moveTo>
                    <a:pt x="112941" y="38260"/>
                  </a:moveTo>
                  <a:cubicBezTo>
                    <a:pt x="110294" y="46956"/>
                    <a:pt x="105882" y="54782"/>
                    <a:pt x="102352" y="62608"/>
                  </a:cubicBezTo>
                  <a:cubicBezTo>
                    <a:pt x="97941" y="70434"/>
                    <a:pt x="94411" y="77391"/>
                    <a:pt x="92647" y="84347"/>
                  </a:cubicBezTo>
                  <a:cubicBezTo>
                    <a:pt x="95294" y="80000"/>
                    <a:pt x="97058" y="76521"/>
                    <a:pt x="98823" y="72173"/>
                  </a:cubicBezTo>
                  <a:cubicBezTo>
                    <a:pt x="105000" y="61739"/>
                    <a:pt x="111176" y="50434"/>
                    <a:pt x="112941" y="3826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Um espaço reservado vazio para adicionar uma imagem. Clique no espaço reservado e selecione a imagem que você deseja adicionar." id="132" name="Shape 132"/>
          <p:cNvSpPr/>
          <p:nvPr>
            <p:ph idx="5" type="pic"/>
          </p:nvPr>
        </p:nvSpPr>
        <p:spPr>
          <a:xfrm>
            <a:off x="8222798" y="1824285"/>
            <a:ext cx="2715768" cy="2776308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6" type="body"/>
          </p:nvPr>
        </p:nvSpPr>
        <p:spPr>
          <a:xfrm>
            <a:off x="8209082" y="4947405"/>
            <a:ext cx="2743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1600"/>
              </a:spcBef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35" name="Shape 135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  <a:defRPr b="0" i="0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950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6464" lvl="1" marL="740664" marR="0" rtl="0" algn="l">
              <a:lnSpc>
                <a:spcPct val="100000"/>
              </a:lnSpc>
              <a:spcBef>
                <a:spcPts val="1200"/>
              </a:spcBef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14300" lvl="2" marL="1143000" marR="0" rtl="0" algn="l">
              <a:lnSpc>
                <a:spcPct val="10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6002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2057400" marR="0" rtl="0" algn="l">
              <a:lnSpc>
                <a:spcPct val="10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fld id="{00000000-1234-1234-1234-123412341234}" type="slidenum">
              <a:rPr b="0" i="0" lang="pt-BR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ctrTitle"/>
          </p:nvPr>
        </p:nvSpPr>
        <p:spPr>
          <a:xfrm>
            <a:off x="4265611" y="1752600"/>
            <a:ext cx="6858002" cy="18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3429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5400"/>
              <a:buFont typeface="Quattrocento Sans"/>
              <a:buNone/>
            </a:pPr>
            <a:r>
              <a:rPr b="1" i="0" lang="pt-BR" sz="54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Aplicativo: </a:t>
            </a:r>
            <a:r>
              <a:rPr b="0" i="0" lang="pt-BR" sz="54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Olha o passarinho!</a:t>
            </a:r>
          </a:p>
        </p:txBody>
      </p:sp>
      <p:sp>
        <p:nvSpPr>
          <p:cNvPr id="230" name="Shape 230"/>
          <p:cNvSpPr txBox="1"/>
          <p:nvPr>
            <p:ph idx="1" type="subTitle"/>
          </p:nvPr>
        </p:nvSpPr>
        <p:spPr>
          <a:xfrm>
            <a:off x="4265610" y="3733800"/>
            <a:ext cx="6858002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Débora Moreira</a:t>
            </a:r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Michele Giane</a:t>
            </a:r>
          </a:p>
        </p:txBody>
      </p:sp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hape 28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2345" y="1752600"/>
            <a:ext cx="8324135" cy="422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2286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</a:pPr>
            <a:r>
              <a:rPr b="1" i="0" lang="pt-BR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Sem rede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7472" lvl="0" marL="34747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 informações também foram inseridas em uma tabela, porém o arquivo json assim como as imagens e sons estão salvos localmente;</a:t>
            </a:r>
          </a:p>
          <a:p>
            <a:pPr indent="-347472" lvl="0" marL="347472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Não necessita de rede para mostrar os dados;</a:t>
            </a:r>
          </a:p>
          <a:p>
            <a:pPr indent="-3474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 uma atualização é necessário ser gerado um novo apk.</a:t>
            </a:r>
          </a:p>
        </p:txBody>
      </p:sp>
    </p:spTree>
  </p:cSld>
  <p:clrMapOvr>
    <a:masterClrMapping/>
  </p:clrMapOvr>
  <p:transition spd="med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2286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</a:pPr>
            <a:r>
              <a:rPr b="1" i="0" lang="pt-BR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Sem rede</a:t>
            </a:r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7472" lvl="0" marL="34747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 informações foram inseridas em uma tabela no google drive;</a:t>
            </a:r>
          </a:p>
          <a:p>
            <a:pPr indent="-3474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Shape 29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7086" y="1701085"/>
            <a:ext cx="2378868" cy="42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Shape 29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04298" y="1701085"/>
            <a:ext cx="2388187" cy="4245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Shape 30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812" y="1675327"/>
            <a:ext cx="2378868" cy="42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Shape 30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7046" y="1675327"/>
            <a:ext cx="2378869" cy="422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/>
          <p:nvPr>
            <p:ph type="title"/>
          </p:nvPr>
        </p:nvSpPr>
        <p:spPr>
          <a:xfrm>
            <a:off x="4265613" y="1828800"/>
            <a:ext cx="6858002" cy="18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27940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4400"/>
              <a:buFont typeface="Quattrocento Sans"/>
              <a:buNone/>
            </a:pPr>
            <a:r>
              <a:rPr b="0" i="0" lang="pt-BR" sz="44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Obrigada!</a:t>
            </a:r>
          </a:p>
        </p:txBody>
      </p:sp>
    </p:spTree>
  </p:cSld>
  <p:clrMapOvr>
    <a:masterClrMapping/>
  </p:clrMapOvr>
  <p:transition spd="med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2286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</a:pPr>
            <a:r>
              <a:rPr b="1" i="0" lang="pt-BR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Links para download</a:t>
            </a:r>
          </a:p>
        </p:txBody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0" marL="0" marR="0" rtl="0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0" marL="0" marR="0" rtl="0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bit.ly/apkolhaopassarinho</a:t>
            </a:r>
          </a:p>
          <a:p>
            <a:pPr indent="-152400" lvl="0" marL="0" marR="0" rtl="0" algn="ctr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bit.ly/oopassarinho</a:t>
            </a:r>
          </a:p>
        </p:txBody>
      </p:sp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2286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</a:pPr>
            <a:r>
              <a:rPr b="1" i="0" lang="pt-BR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Objetivo:</a:t>
            </a:r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7472" lvl="0" marL="347472" marR="0" rtl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Auxiliar no projeto de extensão “Olha o Passarinho!”</a:t>
            </a:r>
          </a:p>
        </p:txBody>
      </p:sp>
    </p:spTree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2286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</a:pPr>
            <a:r>
              <a:rPr b="1" i="0" lang="pt-BR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Descrição do Problema</a:t>
            </a:r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7472" lvl="0" marL="347472" marR="0" rtl="0" algn="just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forma utilizada de auxiliar o projeto, em passar as informações das aves, é através de um “livrinho” do qual contém o nome da espécie, nome científico, imagens e informações biológicas de espécies que são comuns em nossa região.</a:t>
            </a:r>
          </a:p>
        </p:txBody>
      </p:sp>
    </p:spTree>
  </p:cSld>
  <p:clrMapOvr>
    <a:masterClrMapping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Shape 25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0572" y="515938"/>
            <a:ext cx="7287682" cy="5465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Shape 25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0572" y="515938"/>
            <a:ext cx="7287682" cy="5465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Shape 26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0572" y="515938"/>
            <a:ext cx="7287682" cy="5465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2286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</a:pPr>
            <a:r>
              <a:rPr b="0" i="0" lang="pt-BR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Aplicativo</a:t>
            </a:r>
          </a:p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7472" lvl="0" marL="347472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Foi utilizado o ionic;</a:t>
            </a:r>
          </a:p>
          <a:p>
            <a:pPr indent="-347472" lvl="0" marL="347472" marR="0" rtl="0" algn="just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7472" lvl="0" marL="347472" marR="0" rtl="0" algn="just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Há duas versões do aplicativo: com rede e sem rede;</a:t>
            </a:r>
          </a:p>
          <a:p>
            <a:pPr indent="-152400" lvl="0" marL="0" marR="0" rtl="0" algn="just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0" marL="0" marR="0" rtl="0" algn="just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228600" lvl="0" marL="0" marR="0" rtl="0" algn="l">
              <a:lnSpc>
                <a:spcPct val="90000"/>
              </a:lnSpc>
              <a:spcBef>
                <a:spcPts val="0"/>
              </a:spcBef>
              <a:buClr>
                <a:srgbClr val="4D290A"/>
              </a:buClr>
              <a:buSzPts val="3600"/>
              <a:buFont typeface="Quattrocento Sans"/>
              <a:buNone/>
            </a:pPr>
            <a:r>
              <a:rPr b="1" i="0" lang="pt-BR" sz="36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 rede</a:t>
            </a:r>
          </a:p>
        </p:txBody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47472" lvl="0" marL="34747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 informações foram inseridas em uma tabela no google drive, do qual é gerado um arquivo json com as estas informações;</a:t>
            </a:r>
          </a:p>
          <a:p>
            <a:pPr indent="-347472" lvl="0" marL="347472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Mais fácil de atualizar;</a:t>
            </a:r>
          </a:p>
          <a:p>
            <a:pPr indent="-347472" lvl="0" marL="347472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Necessita de rede;</a:t>
            </a:r>
          </a:p>
          <a:p>
            <a:pPr indent="-347472" lvl="0" marL="347472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7472" lvl="0" marL="347472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7472" lvl="0" marL="347472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7472" lvl="0" marL="347472" marR="0" rtl="0" algn="l">
              <a:lnSpc>
                <a:spcPct val="100000"/>
              </a:lnSpc>
              <a:spcBef>
                <a:spcPts val="180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lustração de Natureza 16X9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